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9" r:id="rId2"/>
    <p:sldId id="1669" r:id="rId3"/>
    <p:sldId id="273" r:id="rId4"/>
    <p:sldId id="262" r:id="rId5"/>
    <p:sldId id="271" r:id="rId6"/>
    <p:sldId id="272" r:id="rId7"/>
    <p:sldId id="263" r:id="rId8"/>
    <p:sldId id="264" r:id="rId9"/>
    <p:sldId id="269" r:id="rId10"/>
    <p:sldId id="1671" r:id="rId11"/>
    <p:sldId id="268" r:id="rId12"/>
    <p:sldId id="266" r:id="rId13"/>
    <p:sldId id="270" r:id="rId14"/>
    <p:sldId id="260" r:id="rId15"/>
    <p:sldId id="261" r:id="rId16"/>
    <p:sldId id="1666" r:id="rId17"/>
    <p:sldId id="1667" r:id="rId18"/>
    <p:sldId id="1668" r:id="rId19"/>
    <p:sldId id="1672" r:id="rId20"/>
    <p:sldId id="1673" r:id="rId21"/>
    <p:sldId id="1674" r:id="rId22"/>
    <p:sldId id="1675" r:id="rId23"/>
    <p:sldId id="1677" r:id="rId24"/>
    <p:sldId id="1678" r:id="rId25"/>
    <p:sldId id="1679" r:id="rId26"/>
    <p:sldId id="16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9FA2"/>
    <a:srgbClr val="7FDA60"/>
    <a:srgbClr val="FFFEB7"/>
    <a:srgbClr val="FAB4AF"/>
    <a:srgbClr val="F85F59"/>
    <a:srgbClr val="F7A544"/>
    <a:srgbClr val="BEBB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4417A3-BAAA-417C-B23B-1A08D7E52F9C}" v="187" dt="2022-03-02T08:10:59.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3" autoAdjust="0"/>
    <p:restoredTop sz="94660"/>
  </p:normalViewPr>
  <p:slideViewPr>
    <p:cSldViewPr snapToGrid="0">
      <p:cViewPr>
        <p:scale>
          <a:sx n="150" d="100"/>
          <a:sy n="150" d="100"/>
        </p:scale>
        <p:origin x="-2782" y="-21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 Yanjing" userId="a12b41fec2f743dd" providerId="LiveId" clId="{DB4417A3-BAAA-417C-B23B-1A08D7E52F9C}"/>
    <pc:docChg chg="undo custSel addSld delSld modSld">
      <pc:chgData name="Ren Yanjing" userId="a12b41fec2f743dd" providerId="LiveId" clId="{DB4417A3-BAAA-417C-B23B-1A08D7E52F9C}" dt="2022-03-04T06:34:49.250" v="2572" actId="208"/>
      <pc:docMkLst>
        <pc:docMk/>
      </pc:docMkLst>
      <pc:sldChg chg="modSp mod">
        <pc:chgData name="Ren Yanjing" userId="a12b41fec2f743dd" providerId="LiveId" clId="{DB4417A3-BAAA-417C-B23B-1A08D7E52F9C}" dt="2022-03-04T06:16:20.618" v="2528" actId="2711"/>
        <pc:sldMkLst>
          <pc:docMk/>
          <pc:sldMk cId="361083859" sldId="259"/>
        </pc:sldMkLst>
        <pc:spChg chg="mod">
          <ac:chgData name="Ren Yanjing" userId="a12b41fec2f743dd" providerId="LiveId" clId="{DB4417A3-BAAA-417C-B23B-1A08D7E52F9C}" dt="2022-03-04T06:16:20.618" v="2528" actId="2711"/>
          <ac:spMkLst>
            <pc:docMk/>
            <pc:sldMk cId="361083859" sldId="259"/>
            <ac:spMk id="2" creationId="{3909F47A-98AB-4239-8113-0DAFFA044728}"/>
          </ac:spMkLst>
        </pc:spChg>
        <pc:spChg chg="mod">
          <ac:chgData name="Ren Yanjing" userId="a12b41fec2f743dd" providerId="LiveId" clId="{DB4417A3-BAAA-417C-B23B-1A08D7E52F9C}" dt="2022-03-04T06:16:20.618" v="2528" actId="2711"/>
          <ac:spMkLst>
            <pc:docMk/>
            <pc:sldMk cId="361083859" sldId="259"/>
            <ac:spMk id="3" creationId="{F009DD00-1343-42A7-BB6F-AFF02AA84C58}"/>
          </ac:spMkLst>
        </pc:spChg>
        <pc:spChg chg="mod">
          <ac:chgData name="Ren Yanjing" userId="a12b41fec2f743dd" providerId="LiveId" clId="{DB4417A3-BAAA-417C-B23B-1A08D7E52F9C}" dt="2022-03-04T06:16:20.618" v="2528" actId="2711"/>
          <ac:spMkLst>
            <pc:docMk/>
            <pc:sldMk cId="361083859" sldId="259"/>
            <ac:spMk id="5" creationId="{93B55014-3146-DF4C-B51A-2E16C358803C}"/>
          </ac:spMkLst>
        </pc:spChg>
        <pc:spChg chg="mod">
          <ac:chgData name="Ren Yanjing" userId="a12b41fec2f743dd" providerId="LiveId" clId="{DB4417A3-BAAA-417C-B23B-1A08D7E52F9C}" dt="2022-03-04T06:16:20.618" v="2528" actId="2711"/>
          <ac:spMkLst>
            <pc:docMk/>
            <pc:sldMk cId="361083859" sldId="259"/>
            <ac:spMk id="6" creationId="{47508CA5-6298-EA47-84BB-5F304890E76A}"/>
          </ac:spMkLst>
        </pc:spChg>
        <pc:spChg chg="mod">
          <ac:chgData name="Ren Yanjing" userId="a12b41fec2f743dd" providerId="LiveId" clId="{DB4417A3-BAAA-417C-B23B-1A08D7E52F9C}" dt="2022-03-04T06:16:20.618" v="2528" actId="2711"/>
          <ac:spMkLst>
            <pc:docMk/>
            <pc:sldMk cId="361083859" sldId="259"/>
            <ac:spMk id="12" creationId="{D4C12F57-9AD7-124C-9F5F-209DAEC9F0B8}"/>
          </ac:spMkLst>
        </pc:spChg>
        <pc:spChg chg="mod">
          <ac:chgData name="Ren Yanjing" userId="a12b41fec2f743dd" providerId="LiveId" clId="{DB4417A3-BAAA-417C-B23B-1A08D7E52F9C}" dt="2022-03-04T06:16:20.618" v="2528" actId="2711"/>
          <ac:spMkLst>
            <pc:docMk/>
            <pc:sldMk cId="361083859" sldId="259"/>
            <ac:spMk id="15" creationId="{6A077C95-2D1E-924F-A345-A328AC4A32E7}"/>
          </ac:spMkLst>
        </pc:spChg>
        <pc:spChg chg="mod">
          <ac:chgData name="Ren Yanjing" userId="a12b41fec2f743dd" providerId="LiveId" clId="{DB4417A3-BAAA-417C-B23B-1A08D7E52F9C}" dt="2022-03-04T06:16:20.618" v="2528" actId="2711"/>
          <ac:spMkLst>
            <pc:docMk/>
            <pc:sldMk cId="361083859" sldId="259"/>
            <ac:spMk id="20" creationId="{DAE3E3FA-4D4E-4C0E-B147-F27F53A67821}"/>
          </ac:spMkLst>
        </pc:spChg>
        <pc:spChg chg="mod">
          <ac:chgData name="Ren Yanjing" userId="a12b41fec2f743dd" providerId="LiveId" clId="{DB4417A3-BAAA-417C-B23B-1A08D7E52F9C}" dt="2022-03-04T06:16:20.618" v="2528" actId="2711"/>
          <ac:spMkLst>
            <pc:docMk/>
            <pc:sldMk cId="361083859" sldId="259"/>
            <ac:spMk id="27" creationId="{8626B30B-91B4-7741-A748-AF635AC4EE0A}"/>
          </ac:spMkLst>
        </pc:spChg>
        <pc:spChg chg="mod">
          <ac:chgData name="Ren Yanjing" userId="a12b41fec2f743dd" providerId="LiveId" clId="{DB4417A3-BAAA-417C-B23B-1A08D7E52F9C}" dt="2022-03-04T06:16:20.618" v="2528" actId="2711"/>
          <ac:spMkLst>
            <pc:docMk/>
            <pc:sldMk cId="361083859" sldId="259"/>
            <ac:spMk id="28" creationId="{1329CD0A-CEA1-FE40-84C2-BBE798399964}"/>
          </ac:spMkLst>
        </pc:spChg>
        <pc:spChg chg="mod">
          <ac:chgData name="Ren Yanjing" userId="a12b41fec2f743dd" providerId="LiveId" clId="{DB4417A3-BAAA-417C-B23B-1A08D7E52F9C}" dt="2022-03-04T06:16:20.618" v="2528" actId="2711"/>
          <ac:spMkLst>
            <pc:docMk/>
            <pc:sldMk cId="361083859" sldId="259"/>
            <ac:spMk id="30" creationId="{71F224C5-11BA-D34F-ACE9-7321A66B8554}"/>
          </ac:spMkLst>
        </pc:spChg>
        <pc:spChg chg="mod">
          <ac:chgData name="Ren Yanjing" userId="a12b41fec2f743dd" providerId="LiveId" clId="{DB4417A3-BAAA-417C-B23B-1A08D7E52F9C}" dt="2022-03-04T06:16:20.618" v="2528" actId="2711"/>
          <ac:spMkLst>
            <pc:docMk/>
            <pc:sldMk cId="361083859" sldId="259"/>
            <ac:spMk id="31" creationId="{D1E0E705-B7B9-7E47-930A-9EDABFC03DD8}"/>
          </ac:spMkLst>
        </pc:spChg>
        <pc:spChg chg="mod">
          <ac:chgData name="Ren Yanjing" userId="a12b41fec2f743dd" providerId="LiveId" clId="{DB4417A3-BAAA-417C-B23B-1A08D7E52F9C}" dt="2022-03-04T06:16:20.618" v="2528" actId="2711"/>
          <ac:spMkLst>
            <pc:docMk/>
            <pc:sldMk cId="361083859" sldId="259"/>
            <ac:spMk id="33" creationId="{3874CCC3-2760-CE46-AE43-A1222EE2B501}"/>
          </ac:spMkLst>
        </pc:spChg>
        <pc:spChg chg="mod">
          <ac:chgData name="Ren Yanjing" userId="a12b41fec2f743dd" providerId="LiveId" clId="{DB4417A3-BAAA-417C-B23B-1A08D7E52F9C}" dt="2022-03-04T06:16:20.618" v="2528" actId="2711"/>
          <ac:spMkLst>
            <pc:docMk/>
            <pc:sldMk cId="361083859" sldId="259"/>
            <ac:spMk id="34" creationId="{2556F288-0506-C14C-817A-AC2D04651D14}"/>
          </ac:spMkLst>
        </pc:spChg>
        <pc:spChg chg="mod">
          <ac:chgData name="Ren Yanjing" userId="a12b41fec2f743dd" providerId="LiveId" clId="{DB4417A3-BAAA-417C-B23B-1A08D7E52F9C}" dt="2022-03-04T06:16:20.618" v="2528" actId="2711"/>
          <ac:spMkLst>
            <pc:docMk/>
            <pc:sldMk cId="361083859" sldId="259"/>
            <ac:spMk id="35" creationId="{E23EB093-F218-C343-A4C8-133918606E64}"/>
          </ac:spMkLst>
        </pc:spChg>
        <pc:spChg chg="mod">
          <ac:chgData name="Ren Yanjing" userId="a12b41fec2f743dd" providerId="LiveId" clId="{DB4417A3-BAAA-417C-B23B-1A08D7E52F9C}" dt="2022-03-04T06:16:20.618" v="2528" actId="2711"/>
          <ac:spMkLst>
            <pc:docMk/>
            <pc:sldMk cId="361083859" sldId="259"/>
            <ac:spMk id="36" creationId="{3901DED6-67F9-BD44-99C2-A4AF2137A00D}"/>
          </ac:spMkLst>
        </pc:spChg>
        <pc:spChg chg="mod">
          <ac:chgData name="Ren Yanjing" userId="a12b41fec2f743dd" providerId="LiveId" clId="{DB4417A3-BAAA-417C-B23B-1A08D7E52F9C}" dt="2022-03-04T06:16:20.618" v="2528" actId="2711"/>
          <ac:spMkLst>
            <pc:docMk/>
            <pc:sldMk cId="361083859" sldId="259"/>
            <ac:spMk id="38" creationId="{2C96ED9C-0A6C-4CE0-BA84-5388C03D689E}"/>
          </ac:spMkLst>
        </pc:spChg>
        <pc:spChg chg="mod">
          <ac:chgData name="Ren Yanjing" userId="a12b41fec2f743dd" providerId="LiveId" clId="{DB4417A3-BAAA-417C-B23B-1A08D7E52F9C}" dt="2022-03-04T06:16:20.618" v="2528" actId="2711"/>
          <ac:spMkLst>
            <pc:docMk/>
            <pc:sldMk cId="361083859" sldId="259"/>
            <ac:spMk id="41" creationId="{103E1413-383D-2B44-A9B1-9FDFF8573895}"/>
          </ac:spMkLst>
        </pc:spChg>
        <pc:spChg chg="mod">
          <ac:chgData name="Ren Yanjing" userId="a12b41fec2f743dd" providerId="LiveId" clId="{DB4417A3-BAAA-417C-B23B-1A08D7E52F9C}" dt="2022-03-04T06:16:20.618" v="2528" actId="2711"/>
          <ac:spMkLst>
            <pc:docMk/>
            <pc:sldMk cId="361083859" sldId="259"/>
            <ac:spMk id="44" creationId="{8FB136CE-ABB5-4D57-B6B2-C62F6DA38F94}"/>
          </ac:spMkLst>
        </pc:spChg>
        <pc:spChg chg="mod">
          <ac:chgData name="Ren Yanjing" userId="a12b41fec2f743dd" providerId="LiveId" clId="{DB4417A3-BAAA-417C-B23B-1A08D7E52F9C}" dt="2022-03-04T06:16:20.618" v="2528" actId="2711"/>
          <ac:spMkLst>
            <pc:docMk/>
            <pc:sldMk cId="361083859" sldId="259"/>
            <ac:spMk id="47" creationId="{995DBA42-FC24-DA40-BC09-4E5AC555BA9C}"/>
          </ac:spMkLst>
        </pc:spChg>
        <pc:spChg chg="mod">
          <ac:chgData name="Ren Yanjing" userId="a12b41fec2f743dd" providerId="LiveId" clId="{DB4417A3-BAAA-417C-B23B-1A08D7E52F9C}" dt="2022-03-04T06:16:20.618" v="2528" actId="2711"/>
          <ac:spMkLst>
            <pc:docMk/>
            <pc:sldMk cId="361083859" sldId="259"/>
            <ac:spMk id="49" creationId="{72A17D0E-7B5D-CE4B-A756-5132E0B3C2F9}"/>
          </ac:spMkLst>
        </pc:spChg>
        <pc:spChg chg="mod">
          <ac:chgData name="Ren Yanjing" userId="a12b41fec2f743dd" providerId="LiveId" clId="{DB4417A3-BAAA-417C-B23B-1A08D7E52F9C}" dt="2022-03-04T06:16:20.618" v="2528" actId="2711"/>
          <ac:spMkLst>
            <pc:docMk/>
            <pc:sldMk cId="361083859" sldId="259"/>
            <ac:spMk id="52" creationId="{9F575A5F-A8DA-CF43-BE76-46FD496C2D2B}"/>
          </ac:spMkLst>
        </pc:spChg>
        <pc:spChg chg="mod">
          <ac:chgData name="Ren Yanjing" userId="a12b41fec2f743dd" providerId="LiveId" clId="{DB4417A3-BAAA-417C-B23B-1A08D7E52F9C}" dt="2022-03-04T06:16:20.618" v="2528" actId="2711"/>
          <ac:spMkLst>
            <pc:docMk/>
            <pc:sldMk cId="361083859" sldId="259"/>
            <ac:spMk id="53" creationId="{4952F041-D046-E64E-91F5-D5E188FCB8CC}"/>
          </ac:spMkLst>
        </pc:spChg>
        <pc:spChg chg="mod">
          <ac:chgData name="Ren Yanjing" userId="a12b41fec2f743dd" providerId="LiveId" clId="{DB4417A3-BAAA-417C-B23B-1A08D7E52F9C}" dt="2022-03-04T06:16:20.618" v="2528" actId="2711"/>
          <ac:spMkLst>
            <pc:docMk/>
            <pc:sldMk cId="361083859" sldId="259"/>
            <ac:spMk id="84" creationId="{147E3868-7500-E145-ABE6-379D4E3B797E}"/>
          </ac:spMkLst>
        </pc:spChg>
      </pc:sldChg>
      <pc:sldChg chg="modSp mod">
        <pc:chgData name="Ren Yanjing" userId="a12b41fec2f743dd" providerId="LiveId" clId="{DB4417A3-BAAA-417C-B23B-1A08D7E52F9C}" dt="2022-03-04T06:17:27.888" v="2535" actId="2711"/>
        <pc:sldMkLst>
          <pc:docMk/>
          <pc:sldMk cId="4001967374" sldId="262"/>
        </pc:sldMkLst>
        <pc:spChg chg="mod">
          <ac:chgData name="Ren Yanjing" userId="a12b41fec2f743dd" providerId="LiveId" clId="{DB4417A3-BAAA-417C-B23B-1A08D7E52F9C}" dt="2022-03-04T06:17:27.888" v="2535" actId="2711"/>
          <ac:spMkLst>
            <pc:docMk/>
            <pc:sldMk cId="4001967374" sldId="262"/>
            <ac:spMk id="19" creationId="{6BB58E8E-15C0-0947-98B8-6F9891A0CAC6}"/>
          </ac:spMkLst>
        </pc:spChg>
        <pc:spChg chg="mod">
          <ac:chgData name="Ren Yanjing" userId="a12b41fec2f743dd" providerId="LiveId" clId="{DB4417A3-BAAA-417C-B23B-1A08D7E52F9C}" dt="2022-03-04T06:17:27.888" v="2535" actId="2711"/>
          <ac:spMkLst>
            <pc:docMk/>
            <pc:sldMk cId="4001967374" sldId="262"/>
            <ac:spMk id="27" creationId="{0C594558-5C18-924D-A6CA-5DA6B6CE5566}"/>
          </ac:spMkLst>
        </pc:spChg>
        <pc:spChg chg="mod">
          <ac:chgData name="Ren Yanjing" userId="a12b41fec2f743dd" providerId="LiveId" clId="{DB4417A3-BAAA-417C-B23B-1A08D7E52F9C}" dt="2022-03-04T06:17:27.888" v="2535" actId="2711"/>
          <ac:spMkLst>
            <pc:docMk/>
            <pc:sldMk cId="4001967374" sldId="262"/>
            <ac:spMk id="28" creationId="{250BB004-7BCE-41C0-BF31-74C2FE921079}"/>
          </ac:spMkLst>
        </pc:spChg>
        <pc:spChg chg="mod">
          <ac:chgData name="Ren Yanjing" userId="a12b41fec2f743dd" providerId="LiveId" clId="{DB4417A3-BAAA-417C-B23B-1A08D7E52F9C}" dt="2022-03-04T06:17:27.888" v="2535" actId="2711"/>
          <ac:spMkLst>
            <pc:docMk/>
            <pc:sldMk cId="4001967374" sldId="262"/>
            <ac:spMk id="29" creationId="{44ED455B-1ABA-0548-B94A-0E6A1A03B6CF}"/>
          </ac:spMkLst>
        </pc:spChg>
        <pc:spChg chg="mod">
          <ac:chgData name="Ren Yanjing" userId="a12b41fec2f743dd" providerId="LiveId" clId="{DB4417A3-BAAA-417C-B23B-1A08D7E52F9C}" dt="2022-03-04T06:17:27.888" v="2535" actId="2711"/>
          <ac:spMkLst>
            <pc:docMk/>
            <pc:sldMk cId="4001967374" sldId="262"/>
            <ac:spMk id="36" creationId="{7B504762-52C0-044B-BCE1-E4236631E39A}"/>
          </ac:spMkLst>
        </pc:spChg>
        <pc:spChg chg="mod">
          <ac:chgData name="Ren Yanjing" userId="a12b41fec2f743dd" providerId="LiveId" clId="{DB4417A3-BAAA-417C-B23B-1A08D7E52F9C}" dt="2022-03-04T06:17:27.888" v="2535" actId="2711"/>
          <ac:spMkLst>
            <pc:docMk/>
            <pc:sldMk cId="4001967374" sldId="262"/>
            <ac:spMk id="45" creationId="{2B1474A6-4569-4D5F-B2B7-AF1CE02F2E29}"/>
          </ac:spMkLst>
        </pc:spChg>
        <pc:spChg chg="mod">
          <ac:chgData name="Ren Yanjing" userId="a12b41fec2f743dd" providerId="LiveId" clId="{DB4417A3-BAAA-417C-B23B-1A08D7E52F9C}" dt="2022-03-04T06:17:27.888" v="2535" actId="2711"/>
          <ac:spMkLst>
            <pc:docMk/>
            <pc:sldMk cId="4001967374" sldId="262"/>
            <ac:spMk id="56" creationId="{5B022E09-9995-4FAC-8625-C10CAFDD8040}"/>
          </ac:spMkLst>
        </pc:spChg>
        <pc:spChg chg="mod">
          <ac:chgData name="Ren Yanjing" userId="a12b41fec2f743dd" providerId="LiveId" clId="{DB4417A3-BAAA-417C-B23B-1A08D7E52F9C}" dt="2022-03-04T06:17:27.888" v="2535" actId="2711"/>
          <ac:spMkLst>
            <pc:docMk/>
            <pc:sldMk cId="4001967374" sldId="262"/>
            <ac:spMk id="58" creationId="{4A3DAA15-5D85-4DFE-ADF3-2C60F507BEF0}"/>
          </ac:spMkLst>
        </pc:spChg>
        <pc:spChg chg="mod">
          <ac:chgData name="Ren Yanjing" userId="a12b41fec2f743dd" providerId="LiveId" clId="{DB4417A3-BAAA-417C-B23B-1A08D7E52F9C}" dt="2022-03-04T06:17:27.888" v="2535" actId="2711"/>
          <ac:spMkLst>
            <pc:docMk/>
            <pc:sldMk cId="4001967374" sldId="262"/>
            <ac:spMk id="60" creationId="{37613FC2-5D35-4B95-ACAB-F31A5B4CD61B}"/>
          </ac:spMkLst>
        </pc:spChg>
        <pc:spChg chg="mod">
          <ac:chgData name="Ren Yanjing" userId="a12b41fec2f743dd" providerId="LiveId" clId="{DB4417A3-BAAA-417C-B23B-1A08D7E52F9C}" dt="2022-03-04T06:17:27.888" v="2535" actId="2711"/>
          <ac:spMkLst>
            <pc:docMk/>
            <pc:sldMk cId="4001967374" sldId="262"/>
            <ac:spMk id="61" creationId="{4C938B3A-5D61-0745-B57E-84E4DE722BA2}"/>
          </ac:spMkLst>
        </pc:spChg>
        <pc:spChg chg="mod">
          <ac:chgData name="Ren Yanjing" userId="a12b41fec2f743dd" providerId="LiveId" clId="{DB4417A3-BAAA-417C-B23B-1A08D7E52F9C}" dt="2022-03-04T06:17:27.888" v="2535" actId="2711"/>
          <ac:spMkLst>
            <pc:docMk/>
            <pc:sldMk cId="4001967374" sldId="262"/>
            <ac:spMk id="62" creationId="{1239DD1C-0C56-0E48-BEFC-B1C0B5D162A2}"/>
          </ac:spMkLst>
        </pc:spChg>
        <pc:spChg chg="mod">
          <ac:chgData name="Ren Yanjing" userId="a12b41fec2f743dd" providerId="LiveId" clId="{DB4417A3-BAAA-417C-B23B-1A08D7E52F9C}" dt="2022-03-04T06:17:27.888" v="2535" actId="2711"/>
          <ac:spMkLst>
            <pc:docMk/>
            <pc:sldMk cId="4001967374" sldId="262"/>
            <ac:spMk id="64" creationId="{B2686328-D1F3-4714-AFDB-6CBB9A3B32AB}"/>
          </ac:spMkLst>
        </pc:spChg>
        <pc:spChg chg="mod">
          <ac:chgData name="Ren Yanjing" userId="a12b41fec2f743dd" providerId="LiveId" clId="{DB4417A3-BAAA-417C-B23B-1A08D7E52F9C}" dt="2022-03-04T06:17:27.888" v="2535" actId="2711"/>
          <ac:spMkLst>
            <pc:docMk/>
            <pc:sldMk cId="4001967374" sldId="262"/>
            <ac:spMk id="65" creationId="{B5B1DB3D-17DE-4ABA-9773-681D1C56BACD}"/>
          </ac:spMkLst>
        </pc:spChg>
        <pc:spChg chg="mod">
          <ac:chgData name="Ren Yanjing" userId="a12b41fec2f743dd" providerId="LiveId" clId="{DB4417A3-BAAA-417C-B23B-1A08D7E52F9C}" dt="2022-03-04T06:17:27.888" v="2535" actId="2711"/>
          <ac:spMkLst>
            <pc:docMk/>
            <pc:sldMk cId="4001967374" sldId="262"/>
            <ac:spMk id="68" creationId="{E1C1C66D-C402-484B-86AD-BA3A57838AA9}"/>
          </ac:spMkLst>
        </pc:spChg>
        <pc:spChg chg="mod">
          <ac:chgData name="Ren Yanjing" userId="a12b41fec2f743dd" providerId="LiveId" clId="{DB4417A3-BAAA-417C-B23B-1A08D7E52F9C}" dt="2022-03-04T06:17:27.888" v="2535" actId="2711"/>
          <ac:spMkLst>
            <pc:docMk/>
            <pc:sldMk cId="4001967374" sldId="262"/>
            <ac:spMk id="69" creationId="{E8E20F1E-2961-4BA8-BC97-BF6B33E859FC}"/>
          </ac:spMkLst>
        </pc:spChg>
        <pc:spChg chg="mod">
          <ac:chgData name="Ren Yanjing" userId="a12b41fec2f743dd" providerId="LiveId" clId="{DB4417A3-BAAA-417C-B23B-1A08D7E52F9C}" dt="2022-03-04T06:17:27.888" v="2535" actId="2711"/>
          <ac:spMkLst>
            <pc:docMk/>
            <pc:sldMk cId="4001967374" sldId="262"/>
            <ac:spMk id="70" creationId="{787BB39E-4712-40AA-8475-E5F4D9211719}"/>
          </ac:spMkLst>
        </pc:spChg>
        <pc:spChg chg="mod">
          <ac:chgData name="Ren Yanjing" userId="a12b41fec2f743dd" providerId="LiveId" clId="{DB4417A3-BAAA-417C-B23B-1A08D7E52F9C}" dt="2022-03-04T06:17:27.888" v="2535" actId="2711"/>
          <ac:spMkLst>
            <pc:docMk/>
            <pc:sldMk cId="4001967374" sldId="262"/>
            <ac:spMk id="71" creationId="{C915B255-EFC7-4EA7-A247-FA89957AA2F3}"/>
          </ac:spMkLst>
        </pc:spChg>
        <pc:spChg chg="mod">
          <ac:chgData name="Ren Yanjing" userId="a12b41fec2f743dd" providerId="LiveId" clId="{DB4417A3-BAAA-417C-B23B-1A08D7E52F9C}" dt="2022-03-04T06:17:27.888" v="2535" actId="2711"/>
          <ac:spMkLst>
            <pc:docMk/>
            <pc:sldMk cId="4001967374" sldId="262"/>
            <ac:spMk id="74" creationId="{941B1928-9319-4838-8600-5AEAE2200397}"/>
          </ac:spMkLst>
        </pc:spChg>
        <pc:spChg chg="mod">
          <ac:chgData name="Ren Yanjing" userId="a12b41fec2f743dd" providerId="LiveId" clId="{DB4417A3-BAAA-417C-B23B-1A08D7E52F9C}" dt="2022-03-04T06:17:27.888" v="2535" actId="2711"/>
          <ac:spMkLst>
            <pc:docMk/>
            <pc:sldMk cId="4001967374" sldId="262"/>
            <ac:spMk id="78" creationId="{7E07918C-C5BA-E14B-9A9C-687C16E60760}"/>
          </ac:spMkLst>
        </pc:spChg>
      </pc:sldChg>
      <pc:sldChg chg="modSp mod">
        <pc:chgData name="Ren Yanjing" userId="a12b41fec2f743dd" providerId="LiveId" clId="{DB4417A3-BAAA-417C-B23B-1A08D7E52F9C}" dt="2022-03-04T06:22:35.066" v="2560" actId="1076"/>
        <pc:sldMkLst>
          <pc:docMk/>
          <pc:sldMk cId="1727555745" sldId="263"/>
        </pc:sldMkLst>
        <pc:spChg chg="mod">
          <ac:chgData name="Ren Yanjing" userId="a12b41fec2f743dd" providerId="LiveId" clId="{DB4417A3-BAAA-417C-B23B-1A08D7E52F9C}" dt="2022-03-04T06:22:24.709" v="2557" actId="14100"/>
          <ac:spMkLst>
            <pc:docMk/>
            <pc:sldMk cId="1727555745" sldId="263"/>
            <ac:spMk id="30" creationId="{21D83AD6-C998-49FF-9D51-CB404D43F0CA}"/>
          </ac:spMkLst>
        </pc:spChg>
        <pc:spChg chg="mod">
          <ac:chgData name="Ren Yanjing" userId="a12b41fec2f743dd" providerId="LiveId" clId="{DB4417A3-BAAA-417C-B23B-1A08D7E52F9C}" dt="2022-03-04T06:22:35.066" v="2560" actId="1076"/>
          <ac:spMkLst>
            <pc:docMk/>
            <pc:sldMk cId="1727555745" sldId="263"/>
            <ac:spMk id="31" creationId="{6FFDCF86-6235-4275-9809-2F6C2459733C}"/>
          </ac:spMkLst>
        </pc:spChg>
        <pc:spChg chg="mod">
          <ac:chgData name="Ren Yanjing" userId="a12b41fec2f743dd" providerId="LiveId" clId="{DB4417A3-BAAA-417C-B23B-1A08D7E52F9C}" dt="2022-03-04T06:18:21.290" v="2539" actId="2711"/>
          <ac:spMkLst>
            <pc:docMk/>
            <pc:sldMk cId="1727555745" sldId="263"/>
            <ac:spMk id="32" creationId="{D838650A-A6AB-437E-90F6-CD1ACF770030}"/>
          </ac:spMkLst>
        </pc:spChg>
        <pc:spChg chg="mod">
          <ac:chgData name="Ren Yanjing" userId="a12b41fec2f743dd" providerId="LiveId" clId="{DB4417A3-BAAA-417C-B23B-1A08D7E52F9C}" dt="2022-03-04T06:18:21.290" v="2539" actId="2711"/>
          <ac:spMkLst>
            <pc:docMk/>
            <pc:sldMk cId="1727555745" sldId="263"/>
            <ac:spMk id="33" creationId="{F4E2215D-58DF-42A9-ADD0-67AADFEAE5BD}"/>
          </ac:spMkLst>
        </pc:spChg>
        <pc:spChg chg="mod">
          <ac:chgData name="Ren Yanjing" userId="a12b41fec2f743dd" providerId="LiveId" clId="{DB4417A3-BAAA-417C-B23B-1A08D7E52F9C}" dt="2022-03-04T06:18:21.290" v="2539" actId="2711"/>
          <ac:spMkLst>
            <pc:docMk/>
            <pc:sldMk cId="1727555745" sldId="263"/>
            <ac:spMk id="34" creationId="{EC0D7E74-FFEE-46E5-A632-9DCA681A1271}"/>
          </ac:spMkLst>
        </pc:spChg>
        <pc:spChg chg="mod">
          <ac:chgData name="Ren Yanjing" userId="a12b41fec2f743dd" providerId="LiveId" clId="{DB4417A3-BAAA-417C-B23B-1A08D7E52F9C}" dt="2022-03-04T06:18:21.290" v="2539" actId="2711"/>
          <ac:spMkLst>
            <pc:docMk/>
            <pc:sldMk cId="1727555745" sldId="263"/>
            <ac:spMk id="36" creationId="{001F81D2-5757-4DA5-819C-FA2450814F4C}"/>
          </ac:spMkLst>
        </pc:spChg>
        <pc:spChg chg="mod">
          <ac:chgData name="Ren Yanjing" userId="a12b41fec2f743dd" providerId="LiveId" clId="{DB4417A3-BAAA-417C-B23B-1A08D7E52F9C}" dt="2022-03-04T06:18:21.290" v="2539" actId="2711"/>
          <ac:spMkLst>
            <pc:docMk/>
            <pc:sldMk cId="1727555745" sldId="263"/>
            <ac:spMk id="37" creationId="{B854A546-D1B2-446B-AF93-AF2DF2AE064A}"/>
          </ac:spMkLst>
        </pc:spChg>
        <pc:spChg chg="mod">
          <ac:chgData name="Ren Yanjing" userId="a12b41fec2f743dd" providerId="LiveId" clId="{DB4417A3-BAAA-417C-B23B-1A08D7E52F9C}" dt="2022-03-04T06:18:21.290" v="2539" actId="2711"/>
          <ac:spMkLst>
            <pc:docMk/>
            <pc:sldMk cId="1727555745" sldId="263"/>
            <ac:spMk id="38" creationId="{68037600-CBEE-48EE-87BB-7A9E7DDED0C2}"/>
          </ac:spMkLst>
        </pc:spChg>
        <pc:spChg chg="mod">
          <ac:chgData name="Ren Yanjing" userId="a12b41fec2f743dd" providerId="LiveId" clId="{DB4417A3-BAAA-417C-B23B-1A08D7E52F9C}" dt="2022-03-04T06:18:21.290" v="2539" actId="2711"/>
          <ac:spMkLst>
            <pc:docMk/>
            <pc:sldMk cId="1727555745" sldId="263"/>
            <ac:spMk id="39" creationId="{91ABD4CE-1061-45B6-A6D6-B131881EF935}"/>
          </ac:spMkLst>
        </pc:spChg>
        <pc:spChg chg="mod">
          <ac:chgData name="Ren Yanjing" userId="a12b41fec2f743dd" providerId="LiveId" clId="{DB4417A3-BAAA-417C-B23B-1A08D7E52F9C}" dt="2022-03-04T06:18:21.290" v="2539" actId="2711"/>
          <ac:spMkLst>
            <pc:docMk/>
            <pc:sldMk cId="1727555745" sldId="263"/>
            <ac:spMk id="41" creationId="{673EC1D4-DB03-447E-9D69-FC4769628F92}"/>
          </ac:spMkLst>
        </pc:spChg>
        <pc:spChg chg="mod">
          <ac:chgData name="Ren Yanjing" userId="a12b41fec2f743dd" providerId="LiveId" clId="{DB4417A3-BAAA-417C-B23B-1A08D7E52F9C}" dt="2022-03-04T06:18:21.290" v="2539" actId="2711"/>
          <ac:spMkLst>
            <pc:docMk/>
            <pc:sldMk cId="1727555745" sldId="263"/>
            <ac:spMk id="43" creationId="{E0D2303F-B5CC-4996-A124-7B1180AA7BC2}"/>
          </ac:spMkLst>
        </pc:spChg>
        <pc:spChg chg="mod">
          <ac:chgData name="Ren Yanjing" userId="a12b41fec2f743dd" providerId="LiveId" clId="{DB4417A3-BAAA-417C-B23B-1A08D7E52F9C}" dt="2022-03-04T06:18:21.290" v="2539" actId="2711"/>
          <ac:spMkLst>
            <pc:docMk/>
            <pc:sldMk cId="1727555745" sldId="263"/>
            <ac:spMk id="47" creationId="{B53E33AB-B708-42BC-8425-F4F32DFF0F33}"/>
          </ac:spMkLst>
        </pc:spChg>
        <pc:spChg chg="mod">
          <ac:chgData name="Ren Yanjing" userId="a12b41fec2f743dd" providerId="LiveId" clId="{DB4417A3-BAAA-417C-B23B-1A08D7E52F9C}" dt="2022-03-04T06:18:21.290" v="2539" actId="2711"/>
          <ac:spMkLst>
            <pc:docMk/>
            <pc:sldMk cId="1727555745" sldId="263"/>
            <ac:spMk id="48" creationId="{B3F2CA48-79F5-43CB-B12A-3A4200F36502}"/>
          </ac:spMkLst>
        </pc:spChg>
        <pc:spChg chg="mod">
          <ac:chgData name="Ren Yanjing" userId="a12b41fec2f743dd" providerId="LiveId" clId="{DB4417A3-BAAA-417C-B23B-1A08D7E52F9C}" dt="2022-03-04T06:18:21.290" v="2539" actId="2711"/>
          <ac:spMkLst>
            <pc:docMk/>
            <pc:sldMk cId="1727555745" sldId="263"/>
            <ac:spMk id="49" creationId="{6A2D34C1-C736-4F85-ADC7-1822B6B9F5D6}"/>
          </ac:spMkLst>
        </pc:spChg>
        <pc:spChg chg="mod">
          <ac:chgData name="Ren Yanjing" userId="a12b41fec2f743dd" providerId="LiveId" clId="{DB4417A3-BAAA-417C-B23B-1A08D7E52F9C}" dt="2022-03-04T06:18:21.290" v="2539" actId="2711"/>
          <ac:spMkLst>
            <pc:docMk/>
            <pc:sldMk cId="1727555745" sldId="263"/>
            <ac:spMk id="52" creationId="{7AC93DEA-A0D9-4033-980B-6E7EA0A7DCB0}"/>
          </ac:spMkLst>
        </pc:spChg>
        <pc:spChg chg="mod">
          <ac:chgData name="Ren Yanjing" userId="a12b41fec2f743dd" providerId="LiveId" clId="{DB4417A3-BAAA-417C-B23B-1A08D7E52F9C}" dt="2022-03-04T06:18:21.290" v="2539" actId="2711"/>
          <ac:spMkLst>
            <pc:docMk/>
            <pc:sldMk cId="1727555745" sldId="263"/>
            <ac:spMk id="61" creationId="{66C56811-3AA1-4AB5-9743-A4D14CD55485}"/>
          </ac:spMkLst>
        </pc:spChg>
        <pc:spChg chg="mod">
          <ac:chgData name="Ren Yanjing" userId="a12b41fec2f743dd" providerId="LiveId" clId="{DB4417A3-BAAA-417C-B23B-1A08D7E52F9C}" dt="2022-03-04T06:18:21.290" v="2539" actId="2711"/>
          <ac:spMkLst>
            <pc:docMk/>
            <pc:sldMk cId="1727555745" sldId="263"/>
            <ac:spMk id="62" creationId="{35816112-297D-49D5-B7B9-BE1BBBF0ACAB}"/>
          </ac:spMkLst>
        </pc:spChg>
        <pc:spChg chg="mod">
          <ac:chgData name="Ren Yanjing" userId="a12b41fec2f743dd" providerId="LiveId" clId="{DB4417A3-BAAA-417C-B23B-1A08D7E52F9C}" dt="2022-03-04T06:18:21.290" v="2539" actId="2711"/>
          <ac:spMkLst>
            <pc:docMk/>
            <pc:sldMk cId="1727555745" sldId="263"/>
            <ac:spMk id="67" creationId="{F0C01F17-6BB3-47C5-B0A1-ED63701447D3}"/>
          </ac:spMkLst>
        </pc:spChg>
        <pc:spChg chg="mod">
          <ac:chgData name="Ren Yanjing" userId="a12b41fec2f743dd" providerId="LiveId" clId="{DB4417A3-BAAA-417C-B23B-1A08D7E52F9C}" dt="2022-03-04T06:18:21.290" v="2539" actId="2711"/>
          <ac:spMkLst>
            <pc:docMk/>
            <pc:sldMk cId="1727555745" sldId="263"/>
            <ac:spMk id="78" creationId="{3084BFAB-6CFD-41AE-BD28-5A7A9824F6A1}"/>
          </ac:spMkLst>
        </pc:spChg>
        <pc:spChg chg="mod">
          <ac:chgData name="Ren Yanjing" userId="a12b41fec2f743dd" providerId="LiveId" clId="{DB4417A3-BAAA-417C-B23B-1A08D7E52F9C}" dt="2022-03-04T06:18:21.290" v="2539" actId="2711"/>
          <ac:spMkLst>
            <pc:docMk/>
            <pc:sldMk cId="1727555745" sldId="263"/>
            <ac:spMk id="80" creationId="{20770731-2D34-444D-82D2-B8F574F68049}"/>
          </ac:spMkLst>
        </pc:spChg>
        <pc:spChg chg="mod">
          <ac:chgData name="Ren Yanjing" userId="a12b41fec2f743dd" providerId="LiveId" clId="{DB4417A3-BAAA-417C-B23B-1A08D7E52F9C}" dt="2022-03-04T06:18:21.290" v="2539" actId="2711"/>
          <ac:spMkLst>
            <pc:docMk/>
            <pc:sldMk cId="1727555745" sldId="263"/>
            <ac:spMk id="81" creationId="{EE2C862A-FB91-43BF-94E9-F056C2DC2795}"/>
          </ac:spMkLst>
        </pc:spChg>
        <pc:spChg chg="mod">
          <ac:chgData name="Ren Yanjing" userId="a12b41fec2f743dd" providerId="LiveId" clId="{DB4417A3-BAAA-417C-B23B-1A08D7E52F9C}" dt="2022-03-04T06:18:21.290" v="2539" actId="2711"/>
          <ac:spMkLst>
            <pc:docMk/>
            <pc:sldMk cId="1727555745" sldId="263"/>
            <ac:spMk id="82" creationId="{F7A286E2-871E-44E9-BFA0-FFD05C9FE657}"/>
          </ac:spMkLst>
        </pc:spChg>
        <pc:spChg chg="mod">
          <ac:chgData name="Ren Yanjing" userId="a12b41fec2f743dd" providerId="LiveId" clId="{DB4417A3-BAAA-417C-B23B-1A08D7E52F9C}" dt="2022-03-04T06:18:21.290" v="2539" actId="2711"/>
          <ac:spMkLst>
            <pc:docMk/>
            <pc:sldMk cId="1727555745" sldId="263"/>
            <ac:spMk id="83" creationId="{AA081A7F-E62C-4C16-9EF6-1D083F0A9F08}"/>
          </ac:spMkLst>
        </pc:spChg>
        <pc:spChg chg="mod">
          <ac:chgData name="Ren Yanjing" userId="a12b41fec2f743dd" providerId="LiveId" clId="{DB4417A3-BAAA-417C-B23B-1A08D7E52F9C}" dt="2022-03-04T06:18:21.290" v="2539" actId="2711"/>
          <ac:spMkLst>
            <pc:docMk/>
            <pc:sldMk cId="1727555745" sldId="263"/>
            <ac:spMk id="84" creationId="{439794BE-AE94-4C36-A570-B5516A4EBA77}"/>
          </ac:spMkLst>
        </pc:spChg>
        <pc:spChg chg="mod">
          <ac:chgData name="Ren Yanjing" userId="a12b41fec2f743dd" providerId="LiveId" clId="{DB4417A3-BAAA-417C-B23B-1A08D7E52F9C}" dt="2022-03-04T06:18:21.290" v="2539" actId="2711"/>
          <ac:spMkLst>
            <pc:docMk/>
            <pc:sldMk cId="1727555745" sldId="263"/>
            <ac:spMk id="85" creationId="{63F53111-DD9A-41CF-A383-C393587C9B08}"/>
          </ac:spMkLst>
        </pc:spChg>
        <pc:spChg chg="mod">
          <ac:chgData name="Ren Yanjing" userId="a12b41fec2f743dd" providerId="LiveId" clId="{DB4417A3-BAAA-417C-B23B-1A08D7E52F9C}" dt="2022-03-04T06:18:21.290" v="2539" actId="2711"/>
          <ac:spMkLst>
            <pc:docMk/>
            <pc:sldMk cId="1727555745" sldId="263"/>
            <ac:spMk id="86" creationId="{6A09EABD-3583-476E-BEF2-C6647BE013B5}"/>
          </ac:spMkLst>
        </pc:spChg>
        <pc:spChg chg="mod">
          <ac:chgData name="Ren Yanjing" userId="a12b41fec2f743dd" providerId="LiveId" clId="{DB4417A3-BAAA-417C-B23B-1A08D7E52F9C}" dt="2022-03-04T06:18:21.290" v="2539" actId="2711"/>
          <ac:spMkLst>
            <pc:docMk/>
            <pc:sldMk cId="1727555745" sldId="263"/>
            <ac:spMk id="87" creationId="{192E6268-6A40-4E3D-92E0-AC5802ACFBD4}"/>
          </ac:spMkLst>
        </pc:spChg>
        <pc:spChg chg="mod">
          <ac:chgData name="Ren Yanjing" userId="a12b41fec2f743dd" providerId="LiveId" clId="{DB4417A3-BAAA-417C-B23B-1A08D7E52F9C}" dt="2022-03-04T06:18:21.290" v="2539" actId="2711"/>
          <ac:spMkLst>
            <pc:docMk/>
            <pc:sldMk cId="1727555745" sldId="263"/>
            <ac:spMk id="88" creationId="{7A916302-0660-47BB-AA5F-FD1508196052}"/>
          </ac:spMkLst>
        </pc:spChg>
        <pc:spChg chg="mod">
          <ac:chgData name="Ren Yanjing" userId="a12b41fec2f743dd" providerId="LiveId" clId="{DB4417A3-BAAA-417C-B23B-1A08D7E52F9C}" dt="2022-03-04T06:18:21.290" v="2539" actId="2711"/>
          <ac:spMkLst>
            <pc:docMk/>
            <pc:sldMk cId="1727555745" sldId="263"/>
            <ac:spMk id="90" creationId="{6909B809-216E-485E-B886-0716B00D267E}"/>
          </ac:spMkLst>
        </pc:spChg>
        <pc:spChg chg="mod">
          <ac:chgData name="Ren Yanjing" userId="a12b41fec2f743dd" providerId="LiveId" clId="{DB4417A3-BAAA-417C-B23B-1A08D7E52F9C}" dt="2022-03-04T06:18:21.290" v="2539" actId="2711"/>
          <ac:spMkLst>
            <pc:docMk/>
            <pc:sldMk cId="1727555745" sldId="263"/>
            <ac:spMk id="91" creationId="{628EF07F-A503-4C77-9096-D308B0B93654}"/>
          </ac:spMkLst>
        </pc:spChg>
        <pc:spChg chg="mod">
          <ac:chgData name="Ren Yanjing" userId="a12b41fec2f743dd" providerId="LiveId" clId="{DB4417A3-BAAA-417C-B23B-1A08D7E52F9C}" dt="2022-03-04T06:18:21.290" v="2539" actId="2711"/>
          <ac:spMkLst>
            <pc:docMk/>
            <pc:sldMk cId="1727555745" sldId="263"/>
            <ac:spMk id="92" creationId="{C2D7A6A2-AC2D-4252-9342-2001C670776C}"/>
          </ac:spMkLst>
        </pc:spChg>
        <pc:spChg chg="mod">
          <ac:chgData name="Ren Yanjing" userId="a12b41fec2f743dd" providerId="LiveId" clId="{DB4417A3-BAAA-417C-B23B-1A08D7E52F9C}" dt="2022-03-04T06:18:21.290" v="2539" actId="2711"/>
          <ac:spMkLst>
            <pc:docMk/>
            <pc:sldMk cId="1727555745" sldId="263"/>
            <ac:spMk id="93" creationId="{3C38BFD9-6C4C-49C8-86A4-0FDB93E2502C}"/>
          </ac:spMkLst>
        </pc:spChg>
        <pc:spChg chg="mod">
          <ac:chgData name="Ren Yanjing" userId="a12b41fec2f743dd" providerId="LiveId" clId="{DB4417A3-BAAA-417C-B23B-1A08D7E52F9C}" dt="2022-03-04T06:18:21.290" v="2539" actId="2711"/>
          <ac:spMkLst>
            <pc:docMk/>
            <pc:sldMk cId="1727555745" sldId="263"/>
            <ac:spMk id="94" creationId="{25B7DC6B-DBC4-449D-B359-7115BC75CE33}"/>
          </ac:spMkLst>
        </pc:spChg>
        <pc:spChg chg="mod">
          <ac:chgData name="Ren Yanjing" userId="a12b41fec2f743dd" providerId="LiveId" clId="{DB4417A3-BAAA-417C-B23B-1A08D7E52F9C}" dt="2022-03-04T06:18:21.290" v="2539" actId="2711"/>
          <ac:spMkLst>
            <pc:docMk/>
            <pc:sldMk cId="1727555745" sldId="263"/>
            <ac:spMk id="95" creationId="{B4BD292F-121F-40AF-8229-615B60D0C215}"/>
          </ac:spMkLst>
        </pc:spChg>
        <pc:spChg chg="mod">
          <ac:chgData name="Ren Yanjing" userId="a12b41fec2f743dd" providerId="LiveId" clId="{DB4417A3-BAAA-417C-B23B-1A08D7E52F9C}" dt="2022-03-04T06:18:21.290" v="2539" actId="2711"/>
          <ac:spMkLst>
            <pc:docMk/>
            <pc:sldMk cId="1727555745" sldId="263"/>
            <ac:spMk id="96" creationId="{6CE93678-E9B0-49FB-94C8-14477DE02BB5}"/>
          </ac:spMkLst>
        </pc:spChg>
        <pc:spChg chg="mod">
          <ac:chgData name="Ren Yanjing" userId="a12b41fec2f743dd" providerId="LiveId" clId="{DB4417A3-BAAA-417C-B23B-1A08D7E52F9C}" dt="2022-03-04T06:18:21.290" v="2539" actId="2711"/>
          <ac:spMkLst>
            <pc:docMk/>
            <pc:sldMk cId="1727555745" sldId="263"/>
            <ac:spMk id="97" creationId="{1A7EB10A-BB15-46F6-9646-B41CE202A6A1}"/>
          </ac:spMkLst>
        </pc:spChg>
        <pc:spChg chg="mod">
          <ac:chgData name="Ren Yanjing" userId="a12b41fec2f743dd" providerId="LiveId" clId="{DB4417A3-BAAA-417C-B23B-1A08D7E52F9C}" dt="2022-03-04T06:18:21.290" v="2539" actId="2711"/>
          <ac:spMkLst>
            <pc:docMk/>
            <pc:sldMk cId="1727555745" sldId="263"/>
            <ac:spMk id="98" creationId="{75F7C65B-43DA-463F-A23B-A4AC53581657}"/>
          </ac:spMkLst>
        </pc:spChg>
      </pc:sldChg>
      <pc:sldChg chg="modSp mod">
        <pc:chgData name="Ren Yanjing" userId="a12b41fec2f743dd" providerId="LiveId" clId="{DB4417A3-BAAA-417C-B23B-1A08D7E52F9C}" dt="2022-03-04T06:23:02.182" v="2562" actId="2711"/>
        <pc:sldMkLst>
          <pc:docMk/>
          <pc:sldMk cId="3005444856" sldId="264"/>
        </pc:sldMkLst>
        <pc:spChg chg="mod">
          <ac:chgData name="Ren Yanjing" userId="a12b41fec2f743dd" providerId="LiveId" clId="{DB4417A3-BAAA-417C-B23B-1A08D7E52F9C}" dt="2022-03-04T06:23:02.182" v="2562" actId="2711"/>
          <ac:spMkLst>
            <pc:docMk/>
            <pc:sldMk cId="3005444856" sldId="264"/>
            <ac:spMk id="2" creationId="{3909F47A-98AB-4239-8113-0DAFFA044728}"/>
          </ac:spMkLst>
        </pc:spChg>
        <pc:spChg chg="mod">
          <ac:chgData name="Ren Yanjing" userId="a12b41fec2f743dd" providerId="LiveId" clId="{DB4417A3-BAAA-417C-B23B-1A08D7E52F9C}" dt="2022-03-04T06:23:02.182" v="2562" actId="2711"/>
          <ac:spMkLst>
            <pc:docMk/>
            <pc:sldMk cId="3005444856" sldId="264"/>
            <ac:spMk id="20" creationId="{DAE3E3FA-4D4E-4C0E-B147-F27F53A67821}"/>
          </ac:spMkLst>
        </pc:spChg>
        <pc:spChg chg="mod">
          <ac:chgData name="Ren Yanjing" userId="a12b41fec2f743dd" providerId="LiveId" clId="{DB4417A3-BAAA-417C-B23B-1A08D7E52F9C}" dt="2022-03-04T06:23:02.182" v="2562" actId="2711"/>
          <ac:spMkLst>
            <pc:docMk/>
            <pc:sldMk cId="3005444856" sldId="264"/>
            <ac:spMk id="28" creationId="{1329CD0A-CEA1-FE40-84C2-BBE798399964}"/>
          </ac:spMkLst>
        </pc:spChg>
        <pc:spChg chg="mod">
          <ac:chgData name="Ren Yanjing" userId="a12b41fec2f743dd" providerId="LiveId" clId="{DB4417A3-BAAA-417C-B23B-1A08D7E52F9C}" dt="2022-03-04T06:23:02.182" v="2562" actId="2711"/>
          <ac:spMkLst>
            <pc:docMk/>
            <pc:sldMk cId="3005444856" sldId="264"/>
            <ac:spMk id="30" creationId="{71F224C5-11BA-D34F-ACE9-7321A66B8554}"/>
          </ac:spMkLst>
        </pc:spChg>
        <pc:spChg chg="mod">
          <ac:chgData name="Ren Yanjing" userId="a12b41fec2f743dd" providerId="LiveId" clId="{DB4417A3-BAAA-417C-B23B-1A08D7E52F9C}" dt="2022-03-04T06:23:02.182" v="2562" actId="2711"/>
          <ac:spMkLst>
            <pc:docMk/>
            <pc:sldMk cId="3005444856" sldId="264"/>
            <ac:spMk id="34" creationId="{2556F288-0506-C14C-817A-AC2D04651D14}"/>
          </ac:spMkLst>
        </pc:spChg>
        <pc:spChg chg="mod">
          <ac:chgData name="Ren Yanjing" userId="a12b41fec2f743dd" providerId="LiveId" clId="{DB4417A3-BAAA-417C-B23B-1A08D7E52F9C}" dt="2022-03-04T06:23:02.182" v="2562" actId="2711"/>
          <ac:spMkLst>
            <pc:docMk/>
            <pc:sldMk cId="3005444856" sldId="264"/>
            <ac:spMk id="38" creationId="{2C96ED9C-0A6C-4CE0-BA84-5388C03D689E}"/>
          </ac:spMkLst>
        </pc:spChg>
        <pc:spChg chg="mod">
          <ac:chgData name="Ren Yanjing" userId="a12b41fec2f743dd" providerId="LiveId" clId="{DB4417A3-BAAA-417C-B23B-1A08D7E52F9C}" dt="2022-03-04T06:23:02.182" v="2562" actId="2711"/>
          <ac:spMkLst>
            <pc:docMk/>
            <pc:sldMk cId="3005444856" sldId="264"/>
            <ac:spMk id="44" creationId="{8FB136CE-ABB5-4D57-B6B2-C62F6DA38F94}"/>
          </ac:spMkLst>
        </pc:spChg>
        <pc:spChg chg="mod">
          <ac:chgData name="Ren Yanjing" userId="a12b41fec2f743dd" providerId="LiveId" clId="{DB4417A3-BAAA-417C-B23B-1A08D7E52F9C}" dt="2022-03-04T06:23:02.182" v="2562" actId="2711"/>
          <ac:spMkLst>
            <pc:docMk/>
            <pc:sldMk cId="3005444856" sldId="264"/>
            <ac:spMk id="45" creationId="{7705F94F-E413-4F7D-A725-C569252519D5}"/>
          </ac:spMkLst>
        </pc:spChg>
        <pc:spChg chg="mod">
          <ac:chgData name="Ren Yanjing" userId="a12b41fec2f743dd" providerId="LiveId" clId="{DB4417A3-BAAA-417C-B23B-1A08D7E52F9C}" dt="2022-03-04T06:23:02.182" v="2562" actId="2711"/>
          <ac:spMkLst>
            <pc:docMk/>
            <pc:sldMk cId="3005444856" sldId="264"/>
            <ac:spMk id="46" creationId="{1D697767-D163-4E27-8409-935692157830}"/>
          </ac:spMkLst>
        </pc:spChg>
        <pc:spChg chg="mod">
          <ac:chgData name="Ren Yanjing" userId="a12b41fec2f743dd" providerId="LiveId" clId="{DB4417A3-BAAA-417C-B23B-1A08D7E52F9C}" dt="2022-03-04T06:23:02.182" v="2562" actId="2711"/>
          <ac:spMkLst>
            <pc:docMk/>
            <pc:sldMk cId="3005444856" sldId="264"/>
            <ac:spMk id="47" creationId="{995DBA42-FC24-DA40-BC09-4E5AC555BA9C}"/>
          </ac:spMkLst>
        </pc:spChg>
        <pc:spChg chg="mod">
          <ac:chgData name="Ren Yanjing" userId="a12b41fec2f743dd" providerId="LiveId" clId="{DB4417A3-BAAA-417C-B23B-1A08D7E52F9C}" dt="2022-03-04T06:23:02.182" v="2562" actId="2711"/>
          <ac:spMkLst>
            <pc:docMk/>
            <pc:sldMk cId="3005444856" sldId="264"/>
            <ac:spMk id="49" creationId="{72A17D0E-7B5D-CE4B-A756-5132E0B3C2F9}"/>
          </ac:spMkLst>
        </pc:spChg>
        <pc:spChg chg="mod">
          <ac:chgData name="Ren Yanjing" userId="a12b41fec2f743dd" providerId="LiveId" clId="{DB4417A3-BAAA-417C-B23B-1A08D7E52F9C}" dt="2022-03-04T06:23:02.182" v="2562" actId="2711"/>
          <ac:spMkLst>
            <pc:docMk/>
            <pc:sldMk cId="3005444856" sldId="264"/>
            <ac:spMk id="50" creationId="{F99C6020-3E42-4D28-9E7B-AFC2F2D3EEDA}"/>
          </ac:spMkLst>
        </pc:spChg>
        <pc:spChg chg="mod">
          <ac:chgData name="Ren Yanjing" userId="a12b41fec2f743dd" providerId="LiveId" clId="{DB4417A3-BAAA-417C-B23B-1A08D7E52F9C}" dt="2022-03-04T06:23:02.182" v="2562" actId="2711"/>
          <ac:spMkLst>
            <pc:docMk/>
            <pc:sldMk cId="3005444856" sldId="264"/>
            <ac:spMk id="51" creationId="{C336C25F-F372-41D8-AF51-1DC8B3F61608}"/>
          </ac:spMkLst>
        </pc:spChg>
        <pc:spChg chg="mod">
          <ac:chgData name="Ren Yanjing" userId="a12b41fec2f743dd" providerId="LiveId" clId="{DB4417A3-BAAA-417C-B23B-1A08D7E52F9C}" dt="2022-03-04T06:23:02.182" v="2562" actId="2711"/>
          <ac:spMkLst>
            <pc:docMk/>
            <pc:sldMk cId="3005444856" sldId="264"/>
            <ac:spMk id="52" creationId="{9F575A5F-A8DA-CF43-BE76-46FD496C2D2B}"/>
          </ac:spMkLst>
        </pc:spChg>
        <pc:spChg chg="mod">
          <ac:chgData name="Ren Yanjing" userId="a12b41fec2f743dd" providerId="LiveId" clId="{DB4417A3-BAAA-417C-B23B-1A08D7E52F9C}" dt="2022-03-04T06:23:02.182" v="2562" actId="2711"/>
          <ac:spMkLst>
            <pc:docMk/>
            <pc:sldMk cId="3005444856" sldId="264"/>
            <ac:spMk id="53" creationId="{4952F041-D046-E64E-91F5-D5E188FCB8CC}"/>
          </ac:spMkLst>
        </pc:spChg>
        <pc:spChg chg="mod">
          <ac:chgData name="Ren Yanjing" userId="a12b41fec2f743dd" providerId="LiveId" clId="{DB4417A3-BAAA-417C-B23B-1A08D7E52F9C}" dt="2022-03-04T06:23:02.182" v="2562" actId="2711"/>
          <ac:spMkLst>
            <pc:docMk/>
            <pc:sldMk cId="3005444856" sldId="264"/>
            <ac:spMk id="57" creationId="{CC8C7D3F-CE17-4834-8B96-1756177A78C2}"/>
          </ac:spMkLst>
        </pc:spChg>
        <pc:spChg chg="mod">
          <ac:chgData name="Ren Yanjing" userId="a12b41fec2f743dd" providerId="LiveId" clId="{DB4417A3-BAAA-417C-B23B-1A08D7E52F9C}" dt="2022-03-04T06:23:02.182" v="2562" actId="2711"/>
          <ac:spMkLst>
            <pc:docMk/>
            <pc:sldMk cId="3005444856" sldId="264"/>
            <ac:spMk id="58" creationId="{18B41A1D-4713-45BF-BAA5-BD8ACD50ABDD}"/>
          </ac:spMkLst>
        </pc:spChg>
        <pc:spChg chg="mod">
          <ac:chgData name="Ren Yanjing" userId="a12b41fec2f743dd" providerId="LiveId" clId="{DB4417A3-BAAA-417C-B23B-1A08D7E52F9C}" dt="2022-03-04T06:23:02.182" v="2562" actId="2711"/>
          <ac:spMkLst>
            <pc:docMk/>
            <pc:sldMk cId="3005444856" sldId="264"/>
            <ac:spMk id="59" creationId="{E064E8AF-DD0A-4954-9EEB-9FB479D9611E}"/>
          </ac:spMkLst>
        </pc:spChg>
        <pc:spChg chg="mod">
          <ac:chgData name="Ren Yanjing" userId="a12b41fec2f743dd" providerId="LiveId" clId="{DB4417A3-BAAA-417C-B23B-1A08D7E52F9C}" dt="2022-03-04T06:23:02.182" v="2562" actId="2711"/>
          <ac:spMkLst>
            <pc:docMk/>
            <pc:sldMk cId="3005444856" sldId="264"/>
            <ac:spMk id="64" creationId="{B225EF73-C4DE-E446-8EB3-E0883CBF78D7}"/>
          </ac:spMkLst>
        </pc:spChg>
        <pc:spChg chg="mod">
          <ac:chgData name="Ren Yanjing" userId="a12b41fec2f743dd" providerId="LiveId" clId="{DB4417A3-BAAA-417C-B23B-1A08D7E52F9C}" dt="2022-03-04T06:23:02.182" v="2562" actId="2711"/>
          <ac:spMkLst>
            <pc:docMk/>
            <pc:sldMk cId="3005444856" sldId="264"/>
            <ac:spMk id="67" creationId="{9559B498-01B6-0A40-A7B3-0BA6E8774D2C}"/>
          </ac:spMkLst>
        </pc:spChg>
        <pc:spChg chg="mod">
          <ac:chgData name="Ren Yanjing" userId="a12b41fec2f743dd" providerId="LiveId" clId="{DB4417A3-BAAA-417C-B23B-1A08D7E52F9C}" dt="2022-03-04T06:23:02.182" v="2562" actId="2711"/>
          <ac:spMkLst>
            <pc:docMk/>
            <pc:sldMk cId="3005444856" sldId="264"/>
            <ac:spMk id="69" creationId="{4193DD34-97F4-EA41-942B-63ACF7FB8ECF}"/>
          </ac:spMkLst>
        </pc:spChg>
        <pc:spChg chg="mod">
          <ac:chgData name="Ren Yanjing" userId="a12b41fec2f743dd" providerId="LiveId" clId="{DB4417A3-BAAA-417C-B23B-1A08D7E52F9C}" dt="2022-03-04T06:23:02.182" v="2562" actId="2711"/>
          <ac:spMkLst>
            <pc:docMk/>
            <pc:sldMk cId="3005444856" sldId="264"/>
            <ac:spMk id="70" creationId="{A9C24E1E-30BD-C242-95E0-45A7B2E1626A}"/>
          </ac:spMkLst>
        </pc:spChg>
        <pc:spChg chg="mod">
          <ac:chgData name="Ren Yanjing" userId="a12b41fec2f743dd" providerId="LiveId" clId="{DB4417A3-BAAA-417C-B23B-1A08D7E52F9C}" dt="2022-03-04T06:23:02.182" v="2562" actId="2711"/>
          <ac:spMkLst>
            <pc:docMk/>
            <pc:sldMk cId="3005444856" sldId="264"/>
            <ac:spMk id="84" creationId="{147E3868-7500-E145-ABE6-379D4E3B797E}"/>
          </ac:spMkLst>
        </pc:spChg>
      </pc:sldChg>
      <pc:sldChg chg="del">
        <pc:chgData name="Ren Yanjing" userId="a12b41fec2f743dd" providerId="LiveId" clId="{DB4417A3-BAAA-417C-B23B-1A08D7E52F9C}" dt="2022-02-23T13:00:52.330" v="38" actId="47"/>
        <pc:sldMkLst>
          <pc:docMk/>
          <pc:sldMk cId="3042966940" sldId="265"/>
        </pc:sldMkLst>
      </pc:sldChg>
      <pc:sldChg chg="modSp mod">
        <pc:chgData name="Ren Yanjing" userId="a12b41fec2f743dd" providerId="LiveId" clId="{DB4417A3-BAAA-417C-B23B-1A08D7E52F9C}" dt="2022-03-04T06:23:48.446" v="2570" actId="2711"/>
        <pc:sldMkLst>
          <pc:docMk/>
          <pc:sldMk cId="411762842" sldId="266"/>
        </pc:sldMkLst>
        <pc:spChg chg="mod">
          <ac:chgData name="Ren Yanjing" userId="a12b41fec2f743dd" providerId="LiveId" clId="{DB4417A3-BAAA-417C-B23B-1A08D7E52F9C}" dt="2022-03-04T06:23:48.446" v="2570" actId="2711"/>
          <ac:spMkLst>
            <pc:docMk/>
            <pc:sldMk cId="411762842" sldId="266"/>
            <ac:spMk id="42" creationId="{76CA5E83-5060-214E-B752-A5DA9CC76FA1}"/>
          </ac:spMkLst>
        </pc:spChg>
        <pc:spChg chg="mod">
          <ac:chgData name="Ren Yanjing" userId="a12b41fec2f743dd" providerId="LiveId" clId="{DB4417A3-BAAA-417C-B23B-1A08D7E52F9C}" dt="2022-03-04T06:23:48.446" v="2570" actId="2711"/>
          <ac:spMkLst>
            <pc:docMk/>
            <pc:sldMk cId="411762842" sldId="266"/>
            <ac:spMk id="46" creationId="{BF52185E-DCDB-4B08-A18C-3198226D6869}"/>
          </ac:spMkLst>
        </pc:spChg>
        <pc:spChg chg="mod">
          <ac:chgData name="Ren Yanjing" userId="a12b41fec2f743dd" providerId="LiveId" clId="{DB4417A3-BAAA-417C-B23B-1A08D7E52F9C}" dt="2022-03-04T06:23:48.446" v="2570" actId="2711"/>
          <ac:spMkLst>
            <pc:docMk/>
            <pc:sldMk cId="411762842" sldId="266"/>
            <ac:spMk id="47" creationId="{9C0CD77D-5925-4802-A701-1A315E0E7AF1}"/>
          </ac:spMkLst>
        </pc:spChg>
        <pc:spChg chg="mod">
          <ac:chgData name="Ren Yanjing" userId="a12b41fec2f743dd" providerId="LiveId" clId="{DB4417A3-BAAA-417C-B23B-1A08D7E52F9C}" dt="2022-03-04T06:23:48.446" v="2570" actId="2711"/>
          <ac:spMkLst>
            <pc:docMk/>
            <pc:sldMk cId="411762842" sldId="266"/>
            <ac:spMk id="48" creationId="{91DF4727-20FD-F34E-9C9A-7DF0FC79CB0D}"/>
          </ac:spMkLst>
        </pc:spChg>
        <pc:spChg chg="mod">
          <ac:chgData name="Ren Yanjing" userId="a12b41fec2f743dd" providerId="LiveId" clId="{DB4417A3-BAAA-417C-B23B-1A08D7E52F9C}" dt="2022-03-04T06:23:48.446" v="2570" actId="2711"/>
          <ac:spMkLst>
            <pc:docMk/>
            <pc:sldMk cId="411762842" sldId="266"/>
            <ac:spMk id="50" creationId="{424E21F0-0F99-4E2E-B2FD-67B90502FE19}"/>
          </ac:spMkLst>
        </pc:spChg>
        <pc:spChg chg="mod">
          <ac:chgData name="Ren Yanjing" userId="a12b41fec2f743dd" providerId="LiveId" clId="{DB4417A3-BAAA-417C-B23B-1A08D7E52F9C}" dt="2022-03-04T06:23:48.446" v="2570" actId="2711"/>
          <ac:spMkLst>
            <pc:docMk/>
            <pc:sldMk cId="411762842" sldId="266"/>
            <ac:spMk id="51" creationId="{1E3E0C37-CC27-448B-8732-4F3DC233DCAD}"/>
          </ac:spMkLst>
        </pc:spChg>
        <pc:spChg chg="mod">
          <ac:chgData name="Ren Yanjing" userId="a12b41fec2f743dd" providerId="LiveId" clId="{DB4417A3-BAAA-417C-B23B-1A08D7E52F9C}" dt="2022-03-04T06:23:48.446" v="2570" actId="2711"/>
          <ac:spMkLst>
            <pc:docMk/>
            <pc:sldMk cId="411762842" sldId="266"/>
            <ac:spMk id="52" creationId="{40B7EA3E-2271-4833-BE31-723B05E0015F}"/>
          </ac:spMkLst>
        </pc:spChg>
        <pc:spChg chg="mod">
          <ac:chgData name="Ren Yanjing" userId="a12b41fec2f743dd" providerId="LiveId" clId="{DB4417A3-BAAA-417C-B23B-1A08D7E52F9C}" dt="2022-03-04T06:23:48.446" v="2570" actId="2711"/>
          <ac:spMkLst>
            <pc:docMk/>
            <pc:sldMk cId="411762842" sldId="266"/>
            <ac:spMk id="54" creationId="{62D8C347-11AC-468D-B89D-6BAB819A86CA}"/>
          </ac:spMkLst>
        </pc:spChg>
        <pc:spChg chg="mod">
          <ac:chgData name="Ren Yanjing" userId="a12b41fec2f743dd" providerId="LiveId" clId="{DB4417A3-BAAA-417C-B23B-1A08D7E52F9C}" dt="2022-03-04T06:23:48.446" v="2570" actId="2711"/>
          <ac:spMkLst>
            <pc:docMk/>
            <pc:sldMk cId="411762842" sldId="266"/>
            <ac:spMk id="56" creationId="{8571C067-A409-439B-9A27-C6F17CF5CFB2}"/>
          </ac:spMkLst>
        </pc:spChg>
        <pc:spChg chg="mod">
          <ac:chgData name="Ren Yanjing" userId="a12b41fec2f743dd" providerId="LiveId" clId="{DB4417A3-BAAA-417C-B23B-1A08D7E52F9C}" dt="2022-03-04T06:23:48.446" v="2570" actId="2711"/>
          <ac:spMkLst>
            <pc:docMk/>
            <pc:sldMk cId="411762842" sldId="266"/>
            <ac:spMk id="57" creationId="{0C2A6239-4957-422E-8FA1-A733F43A7BB0}"/>
          </ac:spMkLst>
        </pc:spChg>
        <pc:spChg chg="mod">
          <ac:chgData name="Ren Yanjing" userId="a12b41fec2f743dd" providerId="LiveId" clId="{DB4417A3-BAAA-417C-B23B-1A08D7E52F9C}" dt="2022-03-04T06:23:48.446" v="2570" actId="2711"/>
          <ac:spMkLst>
            <pc:docMk/>
            <pc:sldMk cId="411762842" sldId="266"/>
            <ac:spMk id="58" creationId="{98104226-09CA-4CF6-870E-C437F046323D}"/>
          </ac:spMkLst>
        </pc:spChg>
        <pc:spChg chg="mod">
          <ac:chgData name="Ren Yanjing" userId="a12b41fec2f743dd" providerId="LiveId" clId="{DB4417A3-BAAA-417C-B23B-1A08D7E52F9C}" dt="2022-03-04T06:23:48.446" v="2570" actId="2711"/>
          <ac:spMkLst>
            <pc:docMk/>
            <pc:sldMk cId="411762842" sldId="266"/>
            <ac:spMk id="59" creationId="{594392CD-156F-4EA3-9FE8-EF010104CAA7}"/>
          </ac:spMkLst>
        </pc:spChg>
        <pc:spChg chg="mod">
          <ac:chgData name="Ren Yanjing" userId="a12b41fec2f743dd" providerId="LiveId" clId="{DB4417A3-BAAA-417C-B23B-1A08D7E52F9C}" dt="2022-03-04T06:23:48.446" v="2570" actId="2711"/>
          <ac:spMkLst>
            <pc:docMk/>
            <pc:sldMk cId="411762842" sldId="266"/>
            <ac:spMk id="62" creationId="{8D4A4F36-93D0-4D77-B648-C4A2DF4DC6D1}"/>
          </ac:spMkLst>
        </pc:spChg>
        <pc:spChg chg="mod">
          <ac:chgData name="Ren Yanjing" userId="a12b41fec2f743dd" providerId="LiveId" clId="{DB4417A3-BAAA-417C-B23B-1A08D7E52F9C}" dt="2022-03-04T06:23:48.446" v="2570" actId="2711"/>
          <ac:spMkLst>
            <pc:docMk/>
            <pc:sldMk cId="411762842" sldId="266"/>
            <ac:spMk id="63" creationId="{5C9AABC3-B314-4392-B5EE-3D2E9600937A}"/>
          </ac:spMkLst>
        </pc:spChg>
        <pc:spChg chg="mod">
          <ac:chgData name="Ren Yanjing" userId="a12b41fec2f743dd" providerId="LiveId" clId="{DB4417A3-BAAA-417C-B23B-1A08D7E52F9C}" dt="2022-03-04T06:23:48.446" v="2570" actId="2711"/>
          <ac:spMkLst>
            <pc:docMk/>
            <pc:sldMk cId="411762842" sldId="266"/>
            <ac:spMk id="64" creationId="{6D0E7063-5078-4ADA-A15B-8BB098452EB7}"/>
          </ac:spMkLst>
        </pc:spChg>
        <pc:spChg chg="mod">
          <ac:chgData name="Ren Yanjing" userId="a12b41fec2f743dd" providerId="LiveId" clId="{DB4417A3-BAAA-417C-B23B-1A08D7E52F9C}" dt="2022-03-04T06:23:48.446" v="2570" actId="2711"/>
          <ac:spMkLst>
            <pc:docMk/>
            <pc:sldMk cId="411762842" sldId="266"/>
            <ac:spMk id="65" creationId="{E0F21BCD-65DD-406E-8911-C73AA79BFDF9}"/>
          </ac:spMkLst>
        </pc:spChg>
        <pc:spChg chg="mod">
          <ac:chgData name="Ren Yanjing" userId="a12b41fec2f743dd" providerId="LiveId" clId="{DB4417A3-BAAA-417C-B23B-1A08D7E52F9C}" dt="2022-03-04T06:23:48.446" v="2570" actId="2711"/>
          <ac:spMkLst>
            <pc:docMk/>
            <pc:sldMk cId="411762842" sldId="266"/>
            <ac:spMk id="66" creationId="{1559C67D-4423-42CD-BB8D-A648D87F57BC}"/>
          </ac:spMkLst>
        </pc:spChg>
        <pc:spChg chg="mod">
          <ac:chgData name="Ren Yanjing" userId="a12b41fec2f743dd" providerId="LiveId" clId="{DB4417A3-BAAA-417C-B23B-1A08D7E52F9C}" dt="2022-03-04T06:23:48.446" v="2570" actId="2711"/>
          <ac:spMkLst>
            <pc:docMk/>
            <pc:sldMk cId="411762842" sldId="266"/>
            <ac:spMk id="67" creationId="{CDE8B5EC-E13F-4775-8B6B-1712ADC8D55A}"/>
          </ac:spMkLst>
        </pc:spChg>
        <pc:spChg chg="mod">
          <ac:chgData name="Ren Yanjing" userId="a12b41fec2f743dd" providerId="LiveId" clId="{DB4417A3-BAAA-417C-B23B-1A08D7E52F9C}" dt="2022-03-04T06:23:48.446" v="2570" actId="2711"/>
          <ac:spMkLst>
            <pc:docMk/>
            <pc:sldMk cId="411762842" sldId="266"/>
            <ac:spMk id="68" creationId="{1B37BD2D-BC17-4C8C-9E6F-8C94C4056041}"/>
          </ac:spMkLst>
        </pc:spChg>
        <pc:spChg chg="mod">
          <ac:chgData name="Ren Yanjing" userId="a12b41fec2f743dd" providerId="LiveId" clId="{DB4417A3-BAAA-417C-B23B-1A08D7E52F9C}" dt="2022-03-04T06:23:48.446" v="2570" actId="2711"/>
          <ac:spMkLst>
            <pc:docMk/>
            <pc:sldMk cId="411762842" sldId="266"/>
            <ac:spMk id="69" creationId="{FEFEA3A1-3794-4131-8B4F-9B4129350455}"/>
          </ac:spMkLst>
        </pc:spChg>
        <pc:spChg chg="mod">
          <ac:chgData name="Ren Yanjing" userId="a12b41fec2f743dd" providerId="LiveId" clId="{DB4417A3-BAAA-417C-B23B-1A08D7E52F9C}" dt="2022-03-04T06:23:48.446" v="2570" actId="2711"/>
          <ac:spMkLst>
            <pc:docMk/>
            <pc:sldMk cId="411762842" sldId="266"/>
            <ac:spMk id="70" creationId="{75F52824-57A8-45F6-8C08-9417F3C170BD}"/>
          </ac:spMkLst>
        </pc:spChg>
        <pc:spChg chg="mod">
          <ac:chgData name="Ren Yanjing" userId="a12b41fec2f743dd" providerId="LiveId" clId="{DB4417A3-BAAA-417C-B23B-1A08D7E52F9C}" dt="2022-03-04T06:23:48.446" v="2570" actId="2711"/>
          <ac:spMkLst>
            <pc:docMk/>
            <pc:sldMk cId="411762842" sldId="266"/>
            <ac:spMk id="71" creationId="{277F89E6-E570-463E-88FC-1774059914A7}"/>
          </ac:spMkLst>
        </pc:spChg>
        <pc:spChg chg="mod">
          <ac:chgData name="Ren Yanjing" userId="a12b41fec2f743dd" providerId="LiveId" clId="{DB4417A3-BAAA-417C-B23B-1A08D7E52F9C}" dt="2022-03-04T06:23:48.446" v="2570" actId="2711"/>
          <ac:spMkLst>
            <pc:docMk/>
            <pc:sldMk cId="411762842" sldId="266"/>
            <ac:spMk id="72" creationId="{E7250F77-395F-4E3C-99F1-1C498B1213C5}"/>
          </ac:spMkLst>
        </pc:spChg>
        <pc:spChg chg="mod">
          <ac:chgData name="Ren Yanjing" userId="a12b41fec2f743dd" providerId="LiveId" clId="{DB4417A3-BAAA-417C-B23B-1A08D7E52F9C}" dt="2022-03-04T06:23:48.446" v="2570" actId="2711"/>
          <ac:spMkLst>
            <pc:docMk/>
            <pc:sldMk cId="411762842" sldId="266"/>
            <ac:spMk id="73" creationId="{BCC68DC4-83C9-4F84-8194-442BD3732535}"/>
          </ac:spMkLst>
        </pc:spChg>
        <pc:spChg chg="mod">
          <ac:chgData name="Ren Yanjing" userId="a12b41fec2f743dd" providerId="LiveId" clId="{DB4417A3-BAAA-417C-B23B-1A08D7E52F9C}" dt="2022-03-04T06:23:48.446" v="2570" actId="2711"/>
          <ac:spMkLst>
            <pc:docMk/>
            <pc:sldMk cId="411762842" sldId="266"/>
            <ac:spMk id="74" creationId="{FC199723-9A6B-436B-81AF-6E2E4D932693}"/>
          </ac:spMkLst>
        </pc:spChg>
        <pc:spChg chg="mod">
          <ac:chgData name="Ren Yanjing" userId="a12b41fec2f743dd" providerId="LiveId" clId="{DB4417A3-BAAA-417C-B23B-1A08D7E52F9C}" dt="2022-03-04T06:23:48.446" v="2570" actId="2711"/>
          <ac:spMkLst>
            <pc:docMk/>
            <pc:sldMk cId="411762842" sldId="266"/>
            <ac:spMk id="75" creationId="{1630ED22-09F1-4513-8C60-4C87A938BA4B}"/>
          </ac:spMkLst>
        </pc:spChg>
        <pc:spChg chg="mod">
          <ac:chgData name="Ren Yanjing" userId="a12b41fec2f743dd" providerId="LiveId" clId="{DB4417A3-BAAA-417C-B23B-1A08D7E52F9C}" dt="2022-03-04T06:23:48.446" v="2570" actId="2711"/>
          <ac:spMkLst>
            <pc:docMk/>
            <pc:sldMk cId="411762842" sldId="266"/>
            <ac:spMk id="76" creationId="{E35A6B8C-DE9D-4C28-9F7C-F24BAD963126}"/>
          </ac:spMkLst>
        </pc:spChg>
        <pc:spChg chg="mod">
          <ac:chgData name="Ren Yanjing" userId="a12b41fec2f743dd" providerId="LiveId" clId="{DB4417A3-BAAA-417C-B23B-1A08D7E52F9C}" dt="2022-03-04T06:23:48.446" v="2570" actId="2711"/>
          <ac:spMkLst>
            <pc:docMk/>
            <pc:sldMk cId="411762842" sldId="266"/>
            <ac:spMk id="77" creationId="{3E697BCA-17B9-4C32-B371-F0DA033B8045}"/>
          </ac:spMkLst>
        </pc:spChg>
        <pc:spChg chg="mod">
          <ac:chgData name="Ren Yanjing" userId="a12b41fec2f743dd" providerId="LiveId" clId="{DB4417A3-BAAA-417C-B23B-1A08D7E52F9C}" dt="2022-03-04T06:23:48.446" v="2570" actId="2711"/>
          <ac:spMkLst>
            <pc:docMk/>
            <pc:sldMk cId="411762842" sldId="266"/>
            <ac:spMk id="78" creationId="{275F60BF-E60D-4BE5-98A8-D9AD9D2E7D7D}"/>
          </ac:spMkLst>
        </pc:spChg>
      </pc:sldChg>
      <pc:sldChg chg="modSp mod">
        <pc:chgData name="Ren Yanjing" userId="a12b41fec2f743dd" providerId="LiveId" clId="{DB4417A3-BAAA-417C-B23B-1A08D7E52F9C}" dt="2022-03-04T06:23:37.758" v="2568" actId="2711"/>
        <pc:sldMkLst>
          <pc:docMk/>
          <pc:sldMk cId="4121901856" sldId="268"/>
        </pc:sldMkLst>
        <pc:spChg chg="mod">
          <ac:chgData name="Ren Yanjing" userId="a12b41fec2f743dd" providerId="LiveId" clId="{DB4417A3-BAAA-417C-B23B-1A08D7E52F9C}" dt="2022-03-04T06:23:37.758" v="2568" actId="2711"/>
          <ac:spMkLst>
            <pc:docMk/>
            <pc:sldMk cId="4121901856" sldId="268"/>
            <ac:spMk id="11" creationId="{0F1661EF-48CB-4074-BA46-C1853512E4A4}"/>
          </ac:spMkLst>
        </pc:spChg>
        <pc:spChg chg="mod">
          <ac:chgData name="Ren Yanjing" userId="a12b41fec2f743dd" providerId="LiveId" clId="{DB4417A3-BAAA-417C-B23B-1A08D7E52F9C}" dt="2022-03-04T06:23:37.758" v="2568" actId="2711"/>
          <ac:spMkLst>
            <pc:docMk/>
            <pc:sldMk cId="4121901856" sldId="268"/>
            <ac:spMk id="12" creationId="{83D0BC79-CD28-426B-AAC7-1CD7422C9A1B}"/>
          </ac:spMkLst>
        </pc:spChg>
        <pc:spChg chg="mod">
          <ac:chgData name="Ren Yanjing" userId="a12b41fec2f743dd" providerId="LiveId" clId="{DB4417A3-BAAA-417C-B23B-1A08D7E52F9C}" dt="2022-03-04T06:23:37.758" v="2568" actId="2711"/>
          <ac:spMkLst>
            <pc:docMk/>
            <pc:sldMk cId="4121901856" sldId="268"/>
            <ac:spMk id="15" creationId="{C31B8470-9407-4D63-AED1-C853B2EE62B7}"/>
          </ac:spMkLst>
        </pc:spChg>
        <pc:spChg chg="mod">
          <ac:chgData name="Ren Yanjing" userId="a12b41fec2f743dd" providerId="LiveId" clId="{DB4417A3-BAAA-417C-B23B-1A08D7E52F9C}" dt="2022-03-04T06:23:37.758" v="2568" actId="2711"/>
          <ac:spMkLst>
            <pc:docMk/>
            <pc:sldMk cId="4121901856" sldId="268"/>
            <ac:spMk id="16" creationId="{BEB2C78C-F142-4DBC-A823-9C4FCE253FBF}"/>
          </ac:spMkLst>
        </pc:spChg>
        <pc:spChg chg="mod">
          <ac:chgData name="Ren Yanjing" userId="a12b41fec2f743dd" providerId="LiveId" clId="{DB4417A3-BAAA-417C-B23B-1A08D7E52F9C}" dt="2022-03-04T06:23:37.758" v="2568" actId="2711"/>
          <ac:spMkLst>
            <pc:docMk/>
            <pc:sldMk cId="4121901856" sldId="268"/>
            <ac:spMk id="17" creationId="{15E4C6B6-0D63-4CD7-89EE-D0340C4B61D3}"/>
          </ac:spMkLst>
        </pc:spChg>
        <pc:spChg chg="mod">
          <ac:chgData name="Ren Yanjing" userId="a12b41fec2f743dd" providerId="LiveId" clId="{DB4417A3-BAAA-417C-B23B-1A08D7E52F9C}" dt="2022-03-04T06:23:37.758" v="2568" actId="2711"/>
          <ac:spMkLst>
            <pc:docMk/>
            <pc:sldMk cId="4121901856" sldId="268"/>
            <ac:spMk id="18" creationId="{7005C7A2-D536-475E-B13F-FA9CDF97ED38}"/>
          </ac:spMkLst>
        </pc:spChg>
        <pc:spChg chg="mod">
          <ac:chgData name="Ren Yanjing" userId="a12b41fec2f743dd" providerId="LiveId" clId="{DB4417A3-BAAA-417C-B23B-1A08D7E52F9C}" dt="2022-03-04T06:23:37.758" v="2568" actId="2711"/>
          <ac:spMkLst>
            <pc:docMk/>
            <pc:sldMk cId="4121901856" sldId="268"/>
            <ac:spMk id="19" creationId="{31C87470-5290-489F-96E6-9DC385B1C484}"/>
          </ac:spMkLst>
        </pc:spChg>
        <pc:spChg chg="mod">
          <ac:chgData name="Ren Yanjing" userId="a12b41fec2f743dd" providerId="LiveId" clId="{DB4417A3-BAAA-417C-B23B-1A08D7E52F9C}" dt="2022-03-04T06:23:37.758" v="2568" actId="2711"/>
          <ac:spMkLst>
            <pc:docMk/>
            <pc:sldMk cId="4121901856" sldId="268"/>
            <ac:spMk id="20" creationId="{97390F02-0CE2-48C4-985D-7D5277E7DA8F}"/>
          </ac:spMkLst>
        </pc:spChg>
        <pc:spChg chg="mod">
          <ac:chgData name="Ren Yanjing" userId="a12b41fec2f743dd" providerId="LiveId" clId="{DB4417A3-BAAA-417C-B23B-1A08D7E52F9C}" dt="2022-03-04T06:23:37.758" v="2568" actId="2711"/>
          <ac:spMkLst>
            <pc:docMk/>
            <pc:sldMk cId="4121901856" sldId="268"/>
            <ac:spMk id="21" creationId="{BACFA2C3-7167-4D3C-9AFF-016C1077FA76}"/>
          </ac:spMkLst>
        </pc:spChg>
        <pc:spChg chg="mod">
          <ac:chgData name="Ren Yanjing" userId="a12b41fec2f743dd" providerId="LiveId" clId="{DB4417A3-BAAA-417C-B23B-1A08D7E52F9C}" dt="2022-03-04T06:23:37.758" v="2568" actId="2711"/>
          <ac:spMkLst>
            <pc:docMk/>
            <pc:sldMk cId="4121901856" sldId="268"/>
            <ac:spMk id="22" creationId="{DBE2A6DD-B69C-4561-94D8-C16EAA61CF81}"/>
          </ac:spMkLst>
        </pc:spChg>
        <pc:spChg chg="mod">
          <ac:chgData name="Ren Yanjing" userId="a12b41fec2f743dd" providerId="LiveId" clId="{DB4417A3-BAAA-417C-B23B-1A08D7E52F9C}" dt="2022-03-04T06:23:37.758" v="2568" actId="2711"/>
          <ac:spMkLst>
            <pc:docMk/>
            <pc:sldMk cId="4121901856" sldId="268"/>
            <ac:spMk id="23" creationId="{7CCB3E7F-B62A-4739-9E13-F9582282CB0D}"/>
          </ac:spMkLst>
        </pc:spChg>
        <pc:spChg chg="mod">
          <ac:chgData name="Ren Yanjing" userId="a12b41fec2f743dd" providerId="LiveId" clId="{DB4417A3-BAAA-417C-B23B-1A08D7E52F9C}" dt="2022-03-04T06:23:37.758" v="2568" actId="2711"/>
          <ac:spMkLst>
            <pc:docMk/>
            <pc:sldMk cId="4121901856" sldId="268"/>
            <ac:spMk id="24" creationId="{9522F30B-3B98-4A66-A927-C8F06AD22564}"/>
          </ac:spMkLst>
        </pc:spChg>
        <pc:spChg chg="mod">
          <ac:chgData name="Ren Yanjing" userId="a12b41fec2f743dd" providerId="LiveId" clId="{DB4417A3-BAAA-417C-B23B-1A08D7E52F9C}" dt="2022-03-04T06:23:37.758" v="2568" actId="2711"/>
          <ac:spMkLst>
            <pc:docMk/>
            <pc:sldMk cId="4121901856" sldId="268"/>
            <ac:spMk id="25" creationId="{E9E706A8-E2B6-446A-A280-9230030DB86D}"/>
          </ac:spMkLst>
        </pc:spChg>
        <pc:spChg chg="mod">
          <ac:chgData name="Ren Yanjing" userId="a12b41fec2f743dd" providerId="LiveId" clId="{DB4417A3-BAAA-417C-B23B-1A08D7E52F9C}" dt="2022-03-04T06:23:37.758" v="2568" actId="2711"/>
          <ac:spMkLst>
            <pc:docMk/>
            <pc:sldMk cId="4121901856" sldId="268"/>
            <ac:spMk id="29" creationId="{29321E3A-DBE7-42EA-97FB-4118D174249A}"/>
          </ac:spMkLst>
        </pc:spChg>
        <pc:spChg chg="mod">
          <ac:chgData name="Ren Yanjing" userId="a12b41fec2f743dd" providerId="LiveId" clId="{DB4417A3-BAAA-417C-B23B-1A08D7E52F9C}" dt="2022-03-04T06:23:37.758" v="2568" actId="2711"/>
          <ac:spMkLst>
            <pc:docMk/>
            <pc:sldMk cId="4121901856" sldId="268"/>
            <ac:spMk id="32" creationId="{D0DEE6A6-52D5-4FC5-9D38-9D9C9E688E59}"/>
          </ac:spMkLst>
        </pc:spChg>
        <pc:spChg chg="mod">
          <ac:chgData name="Ren Yanjing" userId="a12b41fec2f743dd" providerId="LiveId" clId="{DB4417A3-BAAA-417C-B23B-1A08D7E52F9C}" dt="2022-03-04T06:23:37.758" v="2568" actId="2711"/>
          <ac:spMkLst>
            <pc:docMk/>
            <pc:sldMk cId="4121901856" sldId="268"/>
            <ac:spMk id="33" creationId="{D78CEDB5-D944-4C9E-9509-62D7224991E3}"/>
          </ac:spMkLst>
        </pc:spChg>
        <pc:spChg chg="mod">
          <ac:chgData name="Ren Yanjing" userId="a12b41fec2f743dd" providerId="LiveId" clId="{DB4417A3-BAAA-417C-B23B-1A08D7E52F9C}" dt="2022-03-04T06:23:37.758" v="2568" actId="2711"/>
          <ac:spMkLst>
            <pc:docMk/>
            <pc:sldMk cId="4121901856" sldId="268"/>
            <ac:spMk id="34" creationId="{A0196587-F1A1-494E-82F3-C1B1492A65D0}"/>
          </ac:spMkLst>
        </pc:spChg>
        <pc:spChg chg="mod">
          <ac:chgData name="Ren Yanjing" userId="a12b41fec2f743dd" providerId="LiveId" clId="{DB4417A3-BAAA-417C-B23B-1A08D7E52F9C}" dt="2022-03-04T06:23:37.758" v="2568" actId="2711"/>
          <ac:spMkLst>
            <pc:docMk/>
            <pc:sldMk cId="4121901856" sldId="268"/>
            <ac:spMk id="35" creationId="{D1DFCFBB-CE72-4AEB-B125-FA22867DE218}"/>
          </ac:spMkLst>
        </pc:spChg>
        <pc:spChg chg="mod">
          <ac:chgData name="Ren Yanjing" userId="a12b41fec2f743dd" providerId="LiveId" clId="{DB4417A3-BAAA-417C-B23B-1A08D7E52F9C}" dt="2022-03-04T06:23:37.758" v="2568" actId="2711"/>
          <ac:spMkLst>
            <pc:docMk/>
            <pc:sldMk cId="4121901856" sldId="268"/>
            <ac:spMk id="36" creationId="{D0E4A32C-4C4E-4060-B703-C8B89883F891}"/>
          </ac:spMkLst>
        </pc:spChg>
        <pc:spChg chg="mod">
          <ac:chgData name="Ren Yanjing" userId="a12b41fec2f743dd" providerId="LiveId" clId="{DB4417A3-BAAA-417C-B23B-1A08D7E52F9C}" dt="2022-03-04T06:23:37.758" v="2568" actId="2711"/>
          <ac:spMkLst>
            <pc:docMk/>
            <pc:sldMk cId="4121901856" sldId="268"/>
            <ac:spMk id="37" creationId="{2DB2A9DC-31EF-45FE-9538-2309460AA51C}"/>
          </ac:spMkLst>
        </pc:spChg>
        <pc:spChg chg="mod">
          <ac:chgData name="Ren Yanjing" userId="a12b41fec2f743dd" providerId="LiveId" clId="{DB4417A3-BAAA-417C-B23B-1A08D7E52F9C}" dt="2022-03-04T06:23:37.758" v="2568" actId="2711"/>
          <ac:spMkLst>
            <pc:docMk/>
            <pc:sldMk cId="4121901856" sldId="268"/>
            <ac:spMk id="38" creationId="{BDCB54B0-CBBC-47B2-9243-C6B0F7477420}"/>
          </ac:spMkLst>
        </pc:spChg>
        <pc:spChg chg="mod">
          <ac:chgData name="Ren Yanjing" userId="a12b41fec2f743dd" providerId="LiveId" clId="{DB4417A3-BAAA-417C-B23B-1A08D7E52F9C}" dt="2022-03-04T06:23:37.758" v="2568" actId="2711"/>
          <ac:spMkLst>
            <pc:docMk/>
            <pc:sldMk cId="4121901856" sldId="268"/>
            <ac:spMk id="39" creationId="{FD4FCA30-9BA8-4987-8AFD-6887033AA245}"/>
          </ac:spMkLst>
        </pc:spChg>
        <pc:spChg chg="mod">
          <ac:chgData name="Ren Yanjing" userId="a12b41fec2f743dd" providerId="LiveId" clId="{DB4417A3-BAAA-417C-B23B-1A08D7E52F9C}" dt="2022-03-04T06:23:37.758" v="2568" actId="2711"/>
          <ac:spMkLst>
            <pc:docMk/>
            <pc:sldMk cId="4121901856" sldId="268"/>
            <ac:spMk id="40" creationId="{93A0B3F9-49CD-4AFA-A789-E6370908D6FC}"/>
          </ac:spMkLst>
        </pc:spChg>
        <pc:spChg chg="mod">
          <ac:chgData name="Ren Yanjing" userId="a12b41fec2f743dd" providerId="LiveId" clId="{DB4417A3-BAAA-417C-B23B-1A08D7E52F9C}" dt="2022-03-04T06:23:37.758" v="2568" actId="2711"/>
          <ac:spMkLst>
            <pc:docMk/>
            <pc:sldMk cId="4121901856" sldId="268"/>
            <ac:spMk id="41" creationId="{F7325F8D-0771-415D-A8DA-432DDDBAF1A1}"/>
          </ac:spMkLst>
        </pc:spChg>
        <pc:spChg chg="mod">
          <ac:chgData name="Ren Yanjing" userId="a12b41fec2f743dd" providerId="LiveId" clId="{DB4417A3-BAAA-417C-B23B-1A08D7E52F9C}" dt="2022-03-04T06:23:37.758" v="2568" actId="2711"/>
          <ac:spMkLst>
            <pc:docMk/>
            <pc:sldMk cId="4121901856" sldId="268"/>
            <ac:spMk id="42" creationId="{90718B39-A77B-4959-91EC-F659C30FE8FB}"/>
          </ac:spMkLst>
        </pc:spChg>
        <pc:spChg chg="mod">
          <ac:chgData name="Ren Yanjing" userId="a12b41fec2f743dd" providerId="LiveId" clId="{DB4417A3-BAAA-417C-B23B-1A08D7E52F9C}" dt="2022-03-04T06:23:37.758" v="2568" actId="2711"/>
          <ac:spMkLst>
            <pc:docMk/>
            <pc:sldMk cId="4121901856" sldId="268"/>
            <ac:spMk id="45" creationId="{3F2CD483-9B7F-4AFD-916C-1FFF72E03E79}"/>
          </ac:spMkLst>
        </pc:spChg>
        <pc:spChg chg="mod">
          <ac:chgData name="Ren Yanjing" userId="a12b41fec2f743dd" providerId="LiveId" clId="{DB4417A3-BAAA-417C-B23B-1A08D7E52F9C}" dt="2022-03-04T06:23:37.758" v="2568" actId="2711"/>
          <ac:spMkLst>
            <pc:docMk/>
            <pc:sldMk cId="4121901856" sldId="268"/>
            <ac:spMk id="48" creationId="{E8DBEF57-2D29-40F3-9FFE-8116B03E9403}"/>
          </ac:spMkLst>
        </pc:spChg>
        <pc:spChg chg="mod">
          <ac:chgData name="Ren Yanjing" userId="a12b41fec2f743dd" providerId="LiveId" clId="{DB4417A3-BAAA-417C-B23B-1A08D7E52F9C}" dt="2022-03-04T06:23:37.758" v="2568" actId="2711"/>
          <ac:spMkLst>
            <pc:docMk/>
            <pc:sldMk cId="4121901856" sldId="268"/>
            <ac:spMk id="49" creationId="{237A8D93-974E-4168-9C34-5EFAD575B275}"/>
          </ac:spMkLst>
        </pc:spChg>
        <pc:spChg chg="mod">
          <ac:chgData name="Ren Yanjing" userId="a12b41fec2f743dd" providerId="LiveId" clId="{DB4417A3-BAAA-417C-B23B-1A08D7E52F9C}" dt="2022-03-04T06:23:37.758" v="2568" actId="2711"/>
          <ac:spMkLst>
            <pc:docMk/>
            <pc:sldMk cId="4121901856" sldId="268"/>
            <ac:spMk id="50" creationId="{71228F23-2EB9-4DA0-BBF9-EA1A119A5F5C}"/>
          </ac:spMkLst>
        </pc:spChg>
      </pc:sldChg>
      <pc:sldChg chg="modSp mod">
        <pc:chgData name="Ren Yanjing" userId="a12b41fec2f743dd" providerId="LiveId" clId="{DB4417A3-BAAA-417C-B23B-1A08D7E52F9C}" dt="2022-03-04T06:23:12.654" v="2564" actId="2711"/>
        <pc:sldMkLst>
          <pc:docMk/>
          <pc:sldMk cId="899203379" sldId="269"/>
        </pc:sldMkLst>
        <pc:spChg chg="mod">
          <ac:chgData name="Ren Yanjing" userId="a12b41fec2f743dd" providerId="LiveId" clId="{DB4417A3-BAAA-417C-B23B-1A08D7E52F9C}" dt="2022-03-04T06:23:12.654" v="2564" actId="2711"/>
          <ac:spMkLst>
            <pc:docMk/>
            <pc:sldMk cId="899203379" sldId="269"/>
            <ac:spMk id="2" creationId="{3909F47A-98AB-4239-8113-0DAFFA044728}"/>
          </ac:spMkLst>
        </pc:spChg>
        <pc:spChg chg="mod">
          <ac:chgData name="Ren Yanjing" userId="a12b41fec2f743dd" providerId="LiveId" clId="{DB4417A3-BAAA-417C-B23B-1A08D7E52F9C}" dt="2022-03-04T06:23:12.654" v="2564" actId="2711"/>
          <ac:spMkLst>
            <pc:docMk/>
            <pc:sldMk cId="899203379" sldId="269"/>
            <ac:spMk id="3" creationId="{8DAC6BA7-78E8-A64A-9E82-C841E187743E}"/>
          </ac:spMkLst>
        </pc:spChg>
        <pc:spChg chg="mod">
          <ac:chgData name="Ren Yanjing" userId="a12b41fec2f743dd" providerId="LiveId" clId="{DB4417A3-BAAA-417C-B23B-1A08D7E52F9C}" dt="2022-03-04T06:23:12.654" v="2564" actId="2711"/>
          <ac:spMkLst>
            <pc:docMk/>
            <pc:sldMk cId="899203379" sldId="269"/>
            <ac:spMk id="20" creationId="{DAE3E3FA-4D4E-4C0E-B147-F27F53A67821}"/>
          </ac:spMkLst>
        </pc:spChg>
        <pc:spChg chg="mod">
          <ac:chgData name="Ren Yanjing" userId="a12b41fec2f743dd" providerId="LiveId" clId="{DB4417A3-BAAA-417C-B23B-1A08D7E52F9C}" dt="2022-03-04T06:23:12.654" v="2564" actId="2711"/>
          <ac:spMkLst>
            <pc:docMk/>
            <pc:sldMk cId="899203379" sldId="269"/>
            <ac:spMk id="28" creationId="{1329CD0A-CEA1-FE40-84C2-BBE798399964}"/>
          </ac:spMkLst>
        </pc:spChg>
        <pc:spChg chg="mod">
          <ac:chgData name="Ren Yanjing" userId="a12b41fec2f743dd" providerId="LiveId" clId="{DB4417A3-BAAA-417C-B23B-1A08D7E52F9C}" dt="2022-03-04T06:23:12.654" v="2564" actId="2711"/>
          <ac:spMkLst>
            <pc:docMk/>
            <pc:sldMk cId="899203379" sldId="269"/>
            <ac:spMk id="30" creationId="{71F224C5-11BA-D34F-ACE9-7321A66B8554}"/>
          </ac:spMkLst>
        </pc:spChg>
        <pc:spChg chg="mod">
          <ac:chgData name="Ren Yanjing" userId="a12b41fec2f743dd" providerId="LiveId" clId="{DB4417A3-BAAA-417C-B23B-1A08D7E52F9C}" dt="2022-03-04T06:23:12.654" v="2564" actId="2711"/>
          <ac:spMkLst>
            <pc:docMk/>
            <pc:sldMk cId="899203379" sldId="269"/>
            <ac:spMk id="34" creationId="{2556F288-0506-C14C-817A-AC2D04651D14}"/>
          </ac:spMkLst>
        </pc:spChg>
        <pc:spChg chg="mod">
          <ac:chgData name="Ren Yanjing" userId="a12b41fec2f743dd" providerId="LiveId" clId="{DB4417A3-BAAA-417C-B23B-1A08D7E52F9C}" dt="2022-03-04T06:23:12.654" v="2564" actId="2711"/>
          <ac:spMkLst>
            <pc:docMk/>
            <pc:sldMk cId="899203379" sldId="269"/>
            <ac:spMk id="38" creationId="{2C96ED9C-0A6C-4CE0-BA84-5388C03D689E}"/>
          </ac:spMkLst>
        </pc:spChg>
        <pc:spChg chg="mod">
          <ac:chgData name="Ren Yanjing" userId="a12b41fec2f743dd" providerId="LiveId" clId="{DB4417A3-BAAA-417C-B23B-1A08D7E52F9C}" dt="2022-03-04T06:23:12.654" v="2564" actId="2711"/>
          <ac:spMkLst>
            <pc:docMk/>
            <pc:sldMk cId="899203379" sldId="269"/>
            <ac:spMk id="41" creationId="{2C587E33-C885-CD47-AECB-45BFFA920448}"/>
          </ac:spMkLst>
        </pc:spChg>
        <pc:spChg chg="mod">
          <ac:chgData name="Ren Yanjing" userId="a12b41fec2f743dd" providerId="LiveId" clId="{DB4417A3-BAAA-417C-B23B-1A08D7E52F9C}" dt="2022-03-04T06:23:12.654" v="2564" actId="2711"/>
          <ac:spMkLst>
            <pc:docMk/>
            <pc:sldMk cId="899203379" sldId="269"/>
            <ac:spMk id="42" creationId="{312BC08B-DC5B-9040-82AF-43B66882F09E}"/>
          </ac:spMkLst>
        </pc:spChg>
        <pc:spChg chg="mod">
          <ac:chgData name="Ren Yanjing" userId="a12b41fec2f743dd" providerId="LiveId" clId="{DB4417A3-BAAA-417C-B23B-1A08D7E52F9C}" dt="2022-03-04T06:23:12.654" v="2564" actId="2711"/>
          <ac:spMkLst>
            <pc:docMk/>
            <pc:sldMk cId="899203379" sldId="269"/>
            <ac:spMk id="44" creationId="{8FB136CE-ABB5-4D57-B6B2-C62F6DA38F94}"/>
          </ac:spMkLst>
        </pc:spChg>
        <pc:spChg chg="mod">
          <ac:chgData name="Ren Yanjing" userId="a12b41fec2f743dd" providerId="LiveId" clId="{DB4417A3-BAAA-417C-B23B-1A08D7E52F9C}" dt="2022-03-04T06:23:12.654" v="2564" actId="2711"/>
          <ac:spMkLst>
            <pc:docMk/>
            <pc:sldMk cId="899203379" sldId="269"/>
            <ac:spMk id="45" creationId="{7705F94F-E413-4F7D-A725-C569252519D5}"/>
          </ac:spMkLst>
        </pc:spChg>
        <pc:spChg chg="mod">
          <ac:chgData name="Ren Yanjing" userId="a12b41fec2f743dd" providerId="LiveId" clId="{DB4417A3-BAAA-417C-B23B-1A08D7E52F9C}" dt="2022-03-04T06:23:12.654" v="2564" actId="2711"/>
          <ac:spMkLst>
            <pc:docMk/>
            <pc:sldMk cId="899203379" sldId="269"/>
            <ac:spMk id="47" creationId="{995DBA42-FC24-DA40-BC09-4E5AC555BA9C}"/>
          </ac:spMkLst>
        </pc:spChg>
        <pc:spChg chg="mod">
          <ac:chgData name="Ren Yanjing" userId="a12b41fec2f743dd" providerId="LiveId" clId="{DB4417A3-BAAA-417C-B23B-1A08D7E52F9C}" dt="2022-03-04T06:23:12.654" v="2564" actId="2711"/>
          <ac:spMkLst>
            <pc:docMk/>
            <pc:sldMk cId="899203379" sldId="269"/>
            <ac:spMk id="49" creationId="{72A17D0E-7B5D-CE4B-A756-5132E0B3C2F9}"/>
          </ac:spMkLst>
        </pc:spChg>
        <pc:spChg chg="mod">
          <ac:chgData name="Ren Yanjing" userId="a12b41fec2f743dd" providerId="LiveId" clId="{DB4417A3-BAAA-417C-B23B-1A08D7E52F9C}" dt="2022-03-04T06:23:12.654" v="2564" actId="2711"/>
          <ac:spMkLst>
            <pc:docMk/>
            <pc:sldMk cId="899203379" sldId="269"/>
            <ac:spMk id="50" creationId="{F99C6020-3E42-4D28-9E7B-AFC2F2D3EEDA}"/>
          </ac:spMkLst>
        </pc:spChg>
        <pc:spChg chg="mod">
          <ac:chgData name="Ren Yanjing" userId="a12b41fec2f743dd" providerId="LiveId" clId="{DB4417A3-BAAA-417C-B23B-1A08D7E52F9C}" dt="2022-03-04T06:23:12.654" v="2564" actId="2711"/>
          <ac:spMkLst>
            <pc:docMk/>
            <pc:sldMk cId="899203379" sldId="269"/>
            <ac:spMk id="51" creationId="{C336C25F-F372-41D8-AF51-1DC8B3F61608}"/>
          </ac:spMkLst>
        </pc:spChg>
        <pc:spChg chg="mod">
          <ac:chgData name="Ren Yanjing" userId="a12b41fec2f743dd" providerId="LiveId" clId="{DB4417A3-BAAA-417C-B23B-1A08D7E52F9C}" dt="2022-03-04T06:23:12.654" v="2564" actId="2711"/>
          <ac:spMkLst>
            <pc:docMk/>
            <pc:sldMk cId="899203379" sldId="269"/>
            <ac:spMk id="52" creationId="{9F575A5F-A8DA-CF43-BE76-46FD496C2D2B}"/>
          </ac:spMkLst>
        </pc:spChg>
        <pc:spChg chg="mod">
          <ac:chgData name="Ren Yanjing" userId="a12b41fec2f743dd" providerId="LiveId" clId="{DB4417A3-BAAA-417C-B23B-1A08D7E52F9C}" dt="2022-03-04T06:23:12.654" v="2564" actId="2711"/>
          <ac:spMkLst>
            <pc:docMk/>
            <pc:sldMk cId="899203379" sldId="269"/>
            <ac:spMk id="53" creationId="{4952F041-D046-E64E-91F5-D5E188FCB8CC}"/>
          </ac:spMkLst>
        </pc:spChg>
        <pc:spChg chg="mod">
          <ac:chgData name="Ren Yanjing" userId="a12b41fec2f743dd" providerId="LiveId" clId="{DB4417A3-BAAA-417C-B23B-1A08D7E52F9C}" dt="2022-03-04T06:23:12.654" v="2564" actId="2711"/>
          <ac:spMkLst>
            <pc:docMk/>
            <pc:sldMk cId="899203379" sldId="269"/>
            <ac:spMk id="58" creationId="{18B41A1D-4713-45BF-BAA5-BD8ACD50ABDD}"/>
          </ac:spMkLst>
        </pc:spChg>
        <pc:spChg chg="mod">
          <ac:chgData name="Ren Yanjing" userId="a12b41fec2f743dd" providerId="LiveId" clId="{DB4417A3-BAAA-417C-B23B-1A08D7E52F9C}" dt="2022-03-04T06:23:12.654" v="2564" actId="2711"/>
          <ac:spMkLst>
            <pc:docMk/>
            <pc:sldMk cId="899203379" sldId="269"/>
            <ac:spMk id="59" creationId="{E064E8AF-DD0A-4954-9EEB-9FB479D9611E}"/>
          </ac:spMkLst>
        </pc:spChg>
        <pc:spChg chg="mod">
          <ac:chgData name="Ren Yanjing" userId="a12b41fec2f743dd" providerId="LiveId" clId="{DB4417A3-BAAA-417C-B23B-1A08D7E52F9C}" dt="2022-03-04T06:23:12.654" v="2564" actId="2711"/>
          <ac:spMkLst>
            <pc:docMk/>
            <pc:sldMk cId="899203379" sldId="269"/>
            <ac:spMk id="67" creationId="{9559B498-01B6-0A40-A7B3-0BA6E8774D2C}"/>
          </ac:spMkLst>
        </pc:spChg>
        <pc:spChg chg="mod">
          <ac:chgData name="Ren Yanjing" userId="a12b41fec2f743dd" providerId="LiveId" clId="{DB4417A3-BAAA-417C-B23B-1A08D7E52F9C}" dt="2022-03-04T06:23:12.654" v="2564" actId="2711"/>
          <ac:spMkLst>
            <pc:docMk/>
            <pc:sldMk cId="899203379" sldId="269"/>
            <ac:spMk id="70" creationId="{A9C24E1E-30BD-C242-95E0-45A7B2E1626A}"/>
          </ac:spMkLst>
        </pc:spChg>
        <pc:spChg chg="mod">
          <ac:chgData name="Ren Yanjing" userId="a12b41fec2f743dd" providerId="LiveId" clId="{DB4417A3-BAAA-417C-B23B-1A08D7E52F9C}" dt="2022-03-04T06:23:12.654" v="2564" actId="2711"/>
          <ac:spMkLst>
            <pc:docMk/>
            <pc:sldMk cId="899203379" sldId="269"/>
            <ac:spMk id="84" creationId="{147E3868-7500-E145-ABE6-379D4E3B797E}"/>
          </ac:spMkLst>
        </pc:spChg>
      </pc:sldChg>
      <pc:sldChg chg="delSp modSp mod">
        <pc:chgData name="Ren Yanjing" userId="a12b41fec2f743dd" providerId="LiveId" clId="{DB4417A3-BAAA-417C-B23B-1A08D7E52F9C}" dt="2022-03-04T06:17:40.151" v="2537" actId="2711"/>
        <pc:sldMkLst>
          <pc:docMk/>
          <pc:sldMk cId="2112355045" sldId="271"/>
        </pc:sldMkLst>
        <pc:spChg chg="mod">
          <ac:chgData name="Ren Yanjing" userId="a12b41fec2f743dd" providerId="LiveId" clId="{DB4417A3-BAAA-417C-B23B-1A08D7E52F9C}" dt="2022-03-04T06:17:40.151" v="2537" actId="2711"/>
          <ac:spMkLst>
            <pc:docMk/>
            <pc:sldMk cId="2112355045" sldId="271"/>
            <ac:spMk id="2" creationId="{3909F47A-98AB-4239-8113-0DAFFA044728}"/>
          </ac:spMkLst>
        </pc:spChg>
        <pc:spChg chg="mod">
          <ac:chgData name="Ren Yanjing" userId="a12b41fec2f743dd" providerId="LiveId" clId="{DB4417A3-BAAA-417C-B23B-1A08D7E52F9C}" dt="2022-03-04T06:17:40.151" v="2537" actId="2711"/>
          <ac:spMkLst>
            <pc:docMk/>
            <pc:sldMk cId="2112355045" sldId="271"/>
            <ac:spMk id="3" creationId="{F009DD00-1343-42A7-BB6F-AFF02AA84C58}"/>
          </ac:spMkLst>
        </pc:spChg>
        <pc:spChg chg="mod">
          <ac:chgData name="Ren Yanjing" userId="a12b41fec2f743dd" providerId="LiveId" clId="{DB4417A3-BAAA-417C-B23B-1A08D7E52F9C}" dt="2022-03-04T06:17:40.151" v="2537" actId="2711"/>
          <ac:spMkLst>
            <pc:docMk/>
            <pc:sldMk cId="2112355045" sldId="271"/>
            <ac:spMk id="4" creationId="{BE1C8103-54DE-E440-90A8-E8664CDFD99A}"/>
          </ac:spMkLst>
        </pc:spChg>
        <pc:spChg chg="mod">
          <ac:chgData name="Ren Yanjing" userId="a12b41fec2f743dd" providerId="LiveId" clId="{DB4417A3-BAAA-417C-B23B-1A08D7E52F9C}" dt="2022-03-04T06:17:40.151" v="2537" actId="2711"/>
          <ac:spMkLst>
            <pc:docMk/>
            <pc:sldMk cId="2112355045" sldId="271"/>
            <ac:spMk id="20" creationId="{DAE3E3FA-4D4E-4C0E-B147-F27F53A67821}"/>
          </ac:spMkLst>
        </pc:spChg>
        <pc:spChg chg="del">
          <ac:chgData name="Ren Yanjing" userId="a12b41fec2f743dd" providerId="LiveId" clId="{DB4417A3-BAAA-417C-B23B-1A08D7E52F9C}" dt="2022-02-23T11:35:50.491" v="13" actId="478"/>
          <ac:spMkLst>
            <pc:docMk/>
            <pc:sldMk cId="2112355045" sldId="271"/>
            <ac:spMk id="26" creationId="{57B26AB6-0217-F44F-8986-791A505D3BCE}"/>
          </ac:spMkLst>
        </pc:spChg>
        <pc:spChg chg="mod">
          <ac:chgData name="Ren Yanjing" userId="a12b41fec2f743dd" providerId="LiveId" clId="{DB4417A3-BAAA-417C-B23B-1A08D7E52F9C}" dt="2022-03-04T06:17:40.151" v="2537" actId="2711"/>
          <ac:spMkLst>
            <pc:docMk/>
            <pc:sldMk cId="2112355045" sldId="271"/>
            <ac:spMk id="27" creationId="{8626B30B-91B4-7741-A748-AF635AC4EE0A}"/>
          </ac:spMkLst>
        </pc:spChg>
        <pc:spChg chg="mod">
          <ac:chgData name="Ren Yanjing" userId="a12b41fec2f743dd" providerId="LiveId" clId="{DB4417A3-BAAA-417C-B23B-1A08D7E52F9C}" dt="2022-03-04T06:17:40.151" v="2537" actId="2711"/>
          <ac:spMkLst>
            <pc:docMk/>
            <pc:sldMk cId="2112355045" sldId="271"/>
            <ac:spMk id="28" creationId="{1329CD0A-CEA1-FE40-84C2-BBE798399964}"/>
          </ac:spMkLst>
        </pc:spChg>
        <pc:spChg chg="mod">
          <ac:chgData name="Ren Yanjing" userId="a12b41fec2f743dd" providerId="LiveId" clId="{DB4417A3-BAAA-417C-B23B-1A08D7E52F9C}" dt="2022-03-04T06:17:40.151" v="2537" actId="2711"/>
          <ac:spMkLst>
            <pc:docMk/>
            <pc:sldMk cId="2112355045" sldId="271"/>
            <ac:spMk id="34" creationId="{2556F288-0506-C14C-817A-AC2D04651D14}"/>
          </ac:spMkLst>
        </pc:spChg>
        <pc:spChg chg="mod">
          <ac:chgData name="Ren Yanjing" userId="a12b41fec2f743dd" providerId="LiveId" clId="{DB4417A3-BAAA-417C-B23B-1A08D7E52F9C}" dt="2022-03-04T06:17:40.151" v="2537" actId="2711"/>
          <ac:spMkLst>
            <pc:docMk/>
            <pc:sldMk cId="2112355045" sldId="271"/>
            <ac:spMk id="44" creationId="{8FB136CE-ABB5-4D57-B6B2-C62F6DA38F94}"/>
          </ac:spMkLst>
        </pc:spChg>
        <pc:spChg chg="mod">
          <ac:chgData name="Ren Yanjing" userId="a12b41fec2f743dd" providerId="LiveId" clId="{DB4417A3-BAAA-417C-B23B-1A08D7E52F9C}" dt="2022-03-04T06:17:40.151" v="2537" actId="2711"/>
          <ac:spMkLst>
            <pc:docMk/>
            <pc:sldMk cId="2112355045" sldId="271"/>
            <ac:spMk id="45" creationId="{7705F94F-E413-4F7D-A725-C569252519D5}"/>
          </ac:spMkLst>
        </pc:spChg>
        <pc:spChg chg="del">
          <ac:chgData name="Ren Yanjing" userId="a12b41fec2f743dd" providerId="LiveId" clId="{DB4417A3-BAAA-417C-B23B-1A08D7E52F9C}" dt="2022-02-23T11:35:59.635" v="15" actId="478"/>
          <ac:spMkLst>
            <pc:docMk/>
            <pc:sldMk cId="2112355045" sldId="271"/>
            <ac:spMk id="47" creationId="{995DBA42-FC24-DA40-BC09-4E5AC555BA9C}"/>
          </ac:spMkLst>
        </pc:spChg>
        <pc:spChg chg="del">
          <ac:chgData name="Ren Yanjing" userId="a12b41fec2f743dd" providerId="LiveId" clId="{DB4417A3-BAAA-417C-B23B-1A08D7E52F9C}" dt="2022-02-23T11:35:59.635" v="15" actId="478"/>
          <ac:spMkLst>
            <pc:docMk/>
            <pc:sldMk cId="2112355045" sldId="271"/>
            <ac:spMk id="49" creationId="{72A17D0E-7B5D-CE4B-A756-5132E0B3C2F9}"/>
          </ac:spMkLst>
        </pc:spChg>
        <pc:spChg chg="del">
          <ac:chgData name="Ren Yanjing" userId="a12b41fec2f743dd" providerId="LiveId" clId="{DB4417A3-BAAA-417C-B23B-1A08D7E52F9C}" dt="2022-02-23T11:35:59.635" v="15" actId="478"/>
          <ac:spMkLst>
            <pc:docMk/>
            <pc:sldMk cId="2112355045" sldId="271"/>
            <ac:spMk id="52" creationId="{9F575A5F-A8DA-CF43-BE76-46FD496C2D2B}"/>
          </ac:spMkLst>
        </pc:spChg>
        <pc:spChg chg="del">
          <ac:chgData name="Ren Yanjing" userId="a12b41fec2f743dd" providerId="LiveId" clId="{DB4417A3-BAAA-417C-B23B-1A08D7E52F9C}" dt="2022-02-23T11:35:59.635" v="15" actId="478"/>
          <ac:spMkLst>
            <pc:docMk/>
            <pc:sldMk cId="2112355045" sldId="271"/>
            <ac:spMk id="53" creationId="{4952F041-D046-E64E-91F5-D5E188FCB8CC}"/>
          </ac:spMkLst>
        </pc:spChg>
        <pc:spChg chg="mod">
          <ac:chgData name="Ren Yanjing" userId="a12b41fec2f743dd" providerId="LiveId" clId="{DB4417A3-BAAA-417C-B23B-1A08D7E52F9C}" dt="2022-03-04T06:17:40.151" v="2537" actId="2711"/>
          <ac:spMkLst>
            <pc:docMk/>
            <pc:sldMk cId="2112355045" sldId="271"/>
            <ac:spMk id="55" creationId="{89660441-1CE5-4F46-BFB7-5C6986752786}"/>
          </ac:spMkLst>
        </pc:spChg>
        <pc:spChg chg="del">
          <ac:chgData name="Ren Yanjing" userId="a12b41fec2f743dd" providerId="LiveId" clId="{DB4417A3-BAAA-417C-B23B-1A08D7E52F9C}" dt="2022-02-23T11:35:59.635" v="15" actId="478"/>
          <ac:spMkLst>
            <pc:docMk/>
            <pc:sldMk cId="2112355045" sldId="271"/>
            <ac:spMk id="57" creationId="{CC8C7D3F-CE17-4834-8B96-1756177A78C2}"/>
          </ac:spMkLst>
        </pc:spChg>
        <pc:spChg chg="del">
          <ac:chgData name="Ren Yanjing" userId="a12b41fec2f743dd" providerId="LiveId" clId="{DB4417A3-BAAA-417C-B23B-1A08D7E52F9C}" dt="2022-02-23T11:35:59.635" v="15" actId="478"/>
          <ac:spMkLst>
            <pc:docMk/>
            <pc:sldMk cId="2112355045" sldId="271"/>
            <ac:spMk id="58" creationId="{18B41A1D-4713-45BF-BAA5-BD8ACD50ABDD}"/>
          </ac:spMkLst>
        </pc:spChg>
        <pc:spChg chg="mod">
          <ac:chgData name="Ren Yanjing" userId="a12b41fec2f743dd" providerId="LiveId" clId="{DB4417A3-BAAA-417C-B23B-1A08D7E52F9C}" dt="2022-03-04T06:17:40.151" v="2537" actId="2711"/>
          <ac:spMkLst>
            <pc:docMk/>
            <pc:sldMk cId="2112355045" sldId="271"/>
            <ac:spMk id="59" creationId="{E064E8AF-DD0A-4954-9EEB-9FB479D9611E}"/>
          </ac:spMkLst>
        </pc:spChg>
        <pc:spChg chg="mod">
          <ac:chgData name="Ren Yanjing" userId="a12b41fec2f743dd" providerId="LiveId" clId="{DB4417A3-BAAA-417C-B23B-1A08D7E52F9C}" dt="2022-03-04T06:17:40.151" v="2537" actId="2711"/>
          <ac:spMkLst>
            <pc:docMk/>
            <pc:sldMk cId="2112355045" sldId="271"/>
            <ac:spMk id="64" creationId="{CEDD2DD0-8FEA-EC4B-A4DA-3FB4090A55CB}"/>
          </ac:spMkLst>
        </pc:spChg>
        <pc:spChg chg="mod">
          <ac:chgData name="Ren Yanjing" userId="a12b41fec2f743dd" providerId="LiveId" clId="{DB4417A3-BAAA-417C-B23B-1A08D7E52F9C}" dt="2022-03-04T06:17:40.151" v="2537" actId="2711"/>
          <ac:spMkLst>
            <pc:docMk/>
            <pc:sldMk cId="2112355045" sldId="271"/>
            <ac:spMk id="66" creationId="{043794C0-6F41-E64D-93AA-3833DC5C0B56}"/>
          </ac:spMkLst>
        </pc:spChg>
        <pc:spChg chg="mod">
          <ac:chgData name="Ren Yanjing" userId="a12b41fec2f743dd" providerId="LiveId" clId="{DB4417A3-BAAA-417C-B23B-1A08D7E52F9C}" dt="2022-03-04T06:17:40.151" v="2537" actId="2711"/>
          <ac:spMkLst>
            <pc:docMk/>
            <pc:sldMk cId="2112355045" sldId="271"/>
            <ac:spMk id="67" creationId="{6981BB45-9E7B-434D-A96D-93E29DDE9BC7}"/>
          </ac:spMkLst>
        </pc:spChg>
        <pc:spChg chg="del">
          <ac:chgData name="Ren Yanjing" userId="a12b41fec2f743dd" providerId="LiveId" clId="{DB4417A3-BAAA-417C-B23B-1A08D7E52F9C}" dt="2022-02-23T11:35:50.491" v="13" actId="478"/>
          <ac:spMkLst>
            <pc:docMk/>
            <pc:sldMk cId="2112355045" sldId="271"/>
            <ac:spMk id="70" creationId="{AA92E74E-2414-0C4D-B19F-D3DA064B668B}"/>
          </ac:spMkLst>
        </pc:spChg>
        <pc:spChg chg="del">
          <ac:chgData name="Ren Yanjing" userId="a12b41fec2f743dd" providerId="LiveId" clId="{DB4417A3-BAAA-417C-B23B-1A08D7E52F9C}" dt="2022-02-23T11:35:50.491" v="13" actId="478"/>
          <ac:spMkLst>
            <pc:docMk/>
            <pc:sldMk cId="2112355045" sldId="271"/>
            <ac:spMk id="71" creationId="{0DAC6424-E8E7-E249-A0EE-868C636A995E}"/>
          </ac:spMkLst>
        </pc:spChg>
        <pc:spChg chg="del">
          <ac:chgData name="Ren Yanjing" userId="a12b41fec2f743dd" providerId="LiveId" clId="{DB4417A3-BAAA-417C-B23B-1A08D7E52F9C}" dt="2022-02-23T11:35:50.491" v="13" actId="478"/>
          <ac:spMkLst>
            <pc:docMk/>
            <pc:sldMk cId="2112355045" sldId="271"/>
            <ac:spMk id="73" creationId="{D75625D2-DFC6-9F48-AD7B-2082D73ED0C1}"/>
          </ac:spMkLst>
        </pc:spChg>
        <pc:spChg chg="del">
          <ac:chgData name="Ren Yanjing" userId="a12b41fec2f743dd" providerId="LiveId" clId="{DB4417A3-BAAA-417C-B23B-1A08D7E52F9C}" dt="2022-02-23T11:35:50.491" v="13" actId="478"/>
          <ac:spMkLst>
            <pc:docMk/>
            <pc:sldMk cId="2112355045" sldId="271"/>
            <ac:spMk id="74" creationId="{ED55E033-15FB-EC48-9572-D3851A578973}"/>
          </ac:spMkLst>
        </pc:spChg>
        <pc:spChg chg="del">
          <ac:chgData name="Ren Yanjing" userId="a12b41fec2f743dd" providerId="LiveId" clId="{DB4417A3-BAAA-417C-B23B-1A08D7E52F9C}" dt="2022-02-23T11:35:50.491" v="13" actId="478"/>
          <ac:spMkLst>
            <pc:docMk/>
            <pc:sldMk cId="2112355045" sldId="271"/>
            <ac:spMk id="79" creationId="{C5225FD1-E311-634E-A403-AAEDF226B4D1}"/>
          </ac:spMkLst>
        </pc:spChg>
        <pc:spChg chg="del">
          <ac:chgData name="Ren Yanjing" userId="a12b41fec2f743dd" providerId="LiveId" clId="{DB4417A3-BAAA-417C-B23B-1A08D7E52F9C}" dt="2022-02-23T11:35:59.635" v="15" actId="478"/>
          <ac:spMkLst>
            <pc:docMk/>
            <pc:sldMk cId="2112355045" sldId="271"/>
            <ac:spMk id="84" creationId="{147E3868-7500-E145-ABE6-379D4E3B797E}"/>
          </ac:spMkLst>
        </pc:spChg>
        <pc:spChg chg="del">
          <ac:chgData name="Ren Yanjing" userId="a12b41fec2f743dd" providerId="LiveId" clId="{DB4417A3-BAAA-417C-B23B-1A08D7E52F9C}" dt="2022-02-23T11:35:50.491" v="13" actId="478"/>
          <ac:spMkLst>
            <pc:docMk/>
            <pc:sldMk cId="2112355045" sldId="271"/>
            <ac:spMk id="85" creationId="{CA3BA792-4E91-184B-A66F-6F69C809135A}"/>
          </ac:spMkLst>
        </pc:spChg>
        <pc:spChg chg="del">
          <ac:chgData name="Ren Yanjing" userId="a12b41fec2f743dd" providerId="LiveId" clId="{DB4417A3-BAAA-417C-B23B-1A08D7E52F9C}" dt="2022-02-23T11:35:51.926" v="14" actId="478"/>
          <ac:spMkLst>
            <pc:docMk/>
            <pc:sldMk cId="2112355045" sldId="271"/>
            <ac:spMk id="87" creationId="{5546D5A3-7F1A-0F47-896E-52AED7DF9A20}"/>
          </ac:spMkLst>
        </pc:spChg>
        <pc:picChg chg="del">
          <ac:chgData name="Ren Yanjing" userId="a12b41fec2f743dd" providerId="LiveId" clId="{DB4417A3-BAAA-417C-B23B-1A08D7E52F9C}" dt="2022-02-23T11:35:59.635" v="15" actId="478"/>
          <ac:picMkLst>
            <pc:docMk/>
            <pc:sldMk cId="2112355045" sldId="271"/>
            <ac:picMk id="37" creationId="{B542CE68-606A-1D47-A6C7-C746022EA0F1}"/>
          </ac:picMkLst>
        </pc:picChg>
        <pc:picChg chg="del">
          <ac:chgData name="Ren Yanjing" userId="a12b41fec2f743dd" providerId="LiveId" clId="{DB4417A3-BAAA-417C-B23B-1A08D7E52F9C}" dt="2022-02-23T11:35:59.635" v="15" actId="478"/>
          <ac:picMkLst>
            <pc:docMk/>
            <pc:sldMk cId="2112355045" sldId="271"/>
            <ac:picMk id="39" creationId="{8E3F1387-57D9-754E-8895-7628876DA1C9}"/>
          </ac:picMkLst>
        </pc:picChg>
        <pc:picChg chg="del">
          <ac:chgData name="Ren Yanjing" userId="a12b41fec2f743dd" providerId="LiveId" clId="{DB4417A3-BAAA-417C-B23B-1A08D7E52F9C}" dt="2022-02-23T11:35:59.635" v="15" actId="478"/>
          <ac:picMkLst>
            <pc:docMk/>
            <pc:sldMk cId="2112355045" sldId="271"/>
            <ac:picMk id="40" creationId="{98986014-2360-D34F-BA45-F12CE2D99EDF}"/>
          </ac:picMkLst>
        </pc:picChg>
      </pc:sldChg>
      <pc:sldChg chg="modSp mod">
        <pc:chgData name="Ren Yanjing" userId="a12b41fec2f743dd" providerId="LiveId" clId="{DB4417A3-BAAA-417C-B23B-1A08D7E52F9C}" dt="2022-03-04T06:17:14.127" v="2533" actId="14100"/>
        <pc:sldMkLst>
          <pc:docMk/>
          <pc:sldMk cId="338707992" sldId="273"/>
        </pc:sldMkLst>
        <pc:spChg chg="mod">
          <ac:chgData name="Ren Yanjing" userId="a12b41fec2f743dd" providerId="LiveId" clId="{DB4417A3-BAAA-417C-B23B-1A08D7E52F9C}" dt="2022-03-04T06:17:02.657" v="2532" actId="2711"/>
          <ac:spMkLst>
            <pc:docMk/>
            <pc:sldMk cId="338707992" sldId="273"/>
            <ac:spMk id="2" creationId="{3909F47A-98AB-4239-8113-0DAFFA044728}"/>
          </ac:spMkLst>
        </pc:spChg>
        <pc:spChg chg="mod">
          <ac:chgData name="Ren Yanjing" userId="a12b41fec2f743dd" providerId="LiveId" clId="{DB4417A3-BAAA-417C-B23B-1A08D7E52F9C}" dt="2022-03-04T06:17:02.657" v="2532" actId="2711"/>
          <ac:spMkLst>
            <pc:docMk/>
            <pc:sldMk cId="338707992" sldId="273"/>
            <ac:spMk id="4" creationId="{9449A2D9-0417-1548-B35D-07B51754A402}"/>
          </ac:spMkLst>
        </pc:spChg>
        <pc:spChg chg="mod">
          <ac:chgData name="Ren Yanjing" userId="a12b41fec2f743dd" providerId="LiveId" clId="{DB4417A3-BAAA-417C-B23B-1A08D7E52F9C}" dt="2022-03-04T06:17:02.657" v="2532" actId="2711"/>
          <ac:spMkLst>
            <pc:docMk/>
            <pc:sldMk cId="338707992" sldId="273"/>
            <ac:spMk id="8" creationId="{4D7A3666-2DC5-BF45-9350-C9D83E7C4071}"/>
          </ac:spMkLst>
        </pc:spChg>
        <pc:spChg chg="mod">
          <ac:chgData name="Ren Yanjing" userId="a12b41fec2f743dd" providerId="LiveId" clId="{DB4417A3-BAAA-417C-B23B-1A08D7E52F9C}" dt="2022-03-04T06:17:02.657" v="2532" actId="2711"/>
          <ac:spMkLst>
            <pc:docMk/>
            <pc:sldMk cId="338707992" sldId="273"/>
            <ac:spMk id="15" creationId="{6A077C95-2D1E-924F-A345-A328AC4A32E7}"/>
          </ac:spMkLst>
        </pc:spChg>
        <pc:spChg chg="mod">
          <ac:chgData name="Ren Yanjing" userId="a12b41fec2f743dd" providerId="LiveId" clId="{DB4417A3-BAAA-417C-B23B-1A08D7E52F9C}" dt="2022-03-04T06:17:02.657" v="2532" actId="2711"/>
          <ac:spMkLst>
            <pc:docMk/>
            <pc:sldMk cId="338707992" sldId="273"/>
            <ac:spMk id="31" creationId="{D1E0E705-B7B9-7E47-930A-9EDABFC03DD8}"/>
          </ac:spMkLst>
        </pc:spChg>
        <pc:spChg chg="mod">
          <ac:chgData name="Ren Yanjing" userId="a12b41fec2f743dd" providerId="LiveId" clId="{DB4417A3-BAAA-417C-B23B-1A08D7E52F9C}" dt="2022-03-04T06:17:14.127" v="2533" actId="14100"/>
          <ac:spMkLst>
            <pc:docMk/>
            <pc:sldMk cId="338707992" sldId="273"/>
            <ac:spMk id="34" creationId="{2556F288-0506-C14C-817A-AC2D04651D14}"/>
          </ac:spMkLst>
        </pc:spChg>
        <pc:spChg chg="mod">
          <ac:chgData name="Ren Yanjing" userId="a12b41fec2f743dd" providerId="LiveId" clId="{DB4417A3-BAAA-417C-B23B-1A08D7E52F9C}" dt="2022-03-04T06:17:02.657" v="2532" actId="2711"/>
          <ac:spMkLst>
            <pc:docMk/>
            <pc:sldMk cId="338707992" sldId="273"/>
            <ac:spMk id="42" creationId="{F55BAD2A-6004-D840-81C8-52B3B1A2C72A}"/>
          </ac:spMkLst>
        </pc:spChg>
        <pc:spChg chg="mod">
          <ac:chgData name="Ren Yanjing" userId="a12b41fec2f743dd" providerId="LiveId" clId="{DB4417A3-BAAA-417C-B23B-1A08D7E52F9C}" dt="2022-03-04T06:17:02.657" v="2532" actId="2711"/>
          <ac:spMkLst>
            <pc:docMk/>
            <pc:sldMk cId="338707992" sldId="273"/>
            <ac:spMk id="43" creationId="{32839B18-E7E9-264D-BD3F-3B731B2130B7}"/>
          </ac:spMkLst>
        </pc:spChg>
        <pc:spChg chg="mod">
          <ac:chgData name="Ren Yanjing" userId="a12b41fec2f743dd" providerId="LiveId" clId="{DB4417A3-BAAA-417C-B23B-1A08D7E52F9C}" dt="2022-03-04T06:17:02.657" v="2532" actId="2711"/>
          <ac:spMkLst>
            <pc:docMk/>
            <pc:sldMk cId="338707992" sldId="273"/>
            <ac:spMk id="45" creationId="{55FC69DD-20D6-2E46-A40B-A5510CC67C66}"/>
          </ac:spMkLst>
        </pc:spChg>
        <pc:spChg chg="mod">
          <ac:chgData name="Ren Yanjing" userId="a12b41fec2f743dd" providerId="LiveId" clId="{DB4417A3-BAAA-417C-B23B-1A08D7E52F9C}" dt="2022-03-04T06:17:02.657" v="2532" actId="2711"/>
          <ac:spMkLst>
            <pc:docMk/>
            <pc:sldMk cId="338707992" sldId="273"/>
            <ac:spMk id="50" creationId="{7E799655-F7BB-E642-AE2E-2273D133AD39}"/>
          </ac:spMkLst>
        </pc:spChg>
        <pc:spChg chg="mod">
          <ac:chgData name="Ren Yanjing" userId="a12b41fec2f743dd" providerId="LiveId" clId="{DB4417A3-BAAA-417C-B23B-1A08D7E52F9C}" dt="2022-03-04T06:17:02.657" v="2532" actId="2711"/>
          <ac:spMkLst>
            <pc:docMk/>
            <pc:sldMk cId="338707992" sldId="273"/>
            <ac:spMk id="52" creationId="{9F575A5F-A8DA-CF43-BE76-46FD496C2D2B}"/>
          </ac:spMkLst>
        </pc:spChg>
      </pc:sldChg>
      <pc:sldChg chg="addSp delSp modSp add mod">
        <pc:chgData name="Ren Yanjing" userId="a12b41fec2f743dd" providerId="LiveId" clId="{DB4417A3-BAAA-417C-B23B-1A08D7E52F9C}" dt="2022-02-24T09:13:23.535" v="368" actId="1076"/>
        <pc:sldMkLst>
          <pc:docMk/>
          <pc:sldMk cId="4074767190" sldId="1668"/>
        </pc:sldMkLst>
        <pc:spChg chg="add del mod">
          <ac:chgData name="Ren Yanjing" userId="a12b41fec2f743dd" providerId="LiveId" clId="{DB4417A3-BAAA-417C-B23B-1A08D7E52F9C}" dt="2022-02-18T08:19:33.568" v="11" actId="478"/>
          <ac:spMkLst>
            <pc:docMk/>
            <pc:sldMk cId="4074767190" sldId="1668"/>
            <ac:spMk id="3" creationId="{04429624-9118-4CB5-84D5-54FF63F7AD6A}"/>
          </ac:spMkLst>
        </pc:spChg>
        <pc:spChg chg="add mod">
          <ac:chgData name="Ren Yanjing" userId="a12b41fec2f743dd" providerId="LiveId" clId="{DB4417A3-BAAA-417C-B23B-1A08D7E52F9C}" dt="2022-02-24T08:32:10.525" v="329" actId="1076"/>
          <ac:spMkLst>
            <pc:docMk/>
            <pc:sldMk cId="4074767190" sldId="1668"/>
            <ac:spMk id="5" creationId="{86FEA2C6-5311-430F-A5A3-C178F532AC64}"/>
          </ac:spMkLst>
        </pc:spChg>
        <pc:spChg chg="add mod">
          <ac:chgData name="Ren Yanjing" userId="a12b41fec2f743dd" providerId="LiveId" clId="{DB4417A3-BAAA-417C-B23B-1A08D7E52F9C}" dt="2022-02-24T08:32:10.525" v="329" actId="1076"/>
          <ac:spMkLst>
            <pc:docMk/>
            <pc:sldMk cId="4074767190" sldId="1668"/>
            <ac:spMk id="6" creationId="{81438CA4-3C51-49EA-9D16-FFB69EF52B80}"/>
          </ac:spMkLst>
        </pc:spChg>
        <pc:spChg chg="add mod">
          <ac:chgData name="Ren Yanjing" userId="a12b41fec2f743dd" providerId="LiveId" clId="{DB4417A3-BAAA-417C-B23B-1A08D7E52F9C}" dt="2022-02-24T08:32:10.525" v="329" actId="1076"/>
          <ac:spMkLst>
            <pc:docMk/>
            <pc:sldMk cId="4074767190" sldId="1668"/>
            <ac:spMk id="7" creationId="{30945F5E-1CDE-4E36-B07B-0290C0A7C361}"/>
          </ac:spMkLst>
        </pc:spChg>
        <pc:spChg chg="add mod">
          <ac:chgData name="Ren Yanjing" userId="a12b41fec2f743dd" providerId="LiveId" clId="{DB4417A3-BAAA-417C-B23B-1A08D7E52F9C}" dt="2022-02-24T08:32:10.525" v="329" actId="1076"/>
          <ac:spMkLst>
            <pc:docMk/>
            <pc:sldMk cId="4074767190" sldId="1668"/>
            <ac:spMk id="8" creationId="{CAAD9CA1-9C3A-437C-87CE-5A1C377665E4}"/>
          </ac:spMkLst>
        </pc:spChg>
        <pc:spChg chg="add mod">
          <ac:chgData name="Ren Yanjing" userId="a12b41fec2f743dd" providerId="LiveId" clId="{DB4417A3-BAAA-417C-B23B-1A08D7E52F9C}" dt="2022-02-24T08:32:10.525" v="329" actId="1076"/>
          <ac:spMkLst>
            <pc:docMk/>
            <pc:sldMk cId="4074767190" sldId="1668"/>
            <ac:spMk id="9" creationId="{76FD352D-FF79-4CC5-883E-BB71EEFF5CC1}"/>
          </ac:spMkLst>
        </pc:spChg>
        <pc:spChg chg="add mod">
          <ac:chgData name="Ren Yanjing" userId="a12b41fec2f743dd" providerId="LiveId" clId="{DB4417A3-BAAA-417C-B23B-1A08D7E52F9C}" dt="2022-02-24T08:26:49.686" v="262" actId="164"/>
          <ac:spMkLst>
            <pc:docMk/>
            <pc:sldMk cId="4074767190" sldId="1668"/>
            <ac:spMk id="12" creationId="{08AE7775-CA83-4B7C-866E-DC94630777EA}"/>
          </ac:spMkLst>
        </pc:spChg>
        <pc:spChg chg="add mod">
          <ac:chgData name="Ren Yanjing" userId="a12b41fec2f743dd" providerId="LiveId" clId="{DB4417A3-BAAA-417C-B23B-1A08D7E52F9C}" dt="2022-02-24T08:26:49.686" v="262" actId="164"/>
          <ac:spMkLst>
            <pc:docMk/>
            <pc:sldMk cId="4074767190" sldId="1668"/>
            <ac:spMk id="13" creationId="{55BFA09F-63D0-4E83-ADAD-A182F70BE3D8}"/>
          </ac:spMkLst>
        </pc:spChg>
        <pc:spChg chg="add mod ord">
          <ac:chgData name="Ren Yanjing" userId="a12b41fec2f743dd" providerId="LiveId" clId="{DB4417A3-BAAA-417C-B23B-1A08D7E52F9C}" dt="2022-02-24T08:26:49.686" v="262" actId="164"/>
          <ac:spMkLst>
            <pc:docMk/>
            <pc:sldMk cId="4074767190" sldId="1668"/>
            <ac:spMk id="14" creationId="{476B3398-50BC-4708-84CA-79311B063342}"/>
          </ac:spMkLst>
        </pc:spChg>
        <pc:spChg chg="add mod">
          <ac:chgData name="Ren Yanjing" userId="a12b41fec2f743dd" providerId="LiveId" clId="{DB4417A3-BAAA-417C-B23B-1A08D7E52F9C}" dt="2022-02-24T08:32:10.525" v="329" actId="1076"/>
          <ac:spMkLst>
            <pc:docMk/>
            <pc:sldMk cId="4074767190" sldId="1668"/>
            <ac:spMk id="22" creationId="{CECDF157-4A03-4EAF-A322-B4491EA695C9}"/>
          </ac:spMkLst>
        </pc:spChg>
        <pc:spChg chg="add mod">
          <ac:chgData name="Ren Yanjing" userId="a12b41fec2f743dd" providerId="LiveId" clId="{DB4417A3-BAAA-417C-B23B-1A08D7E52F9C}" dt="2022-02-24T08:32:10.525" v="329" actId="1076"/>
          <ac:spMkLst>
            <pc:docMk/>
            <pc:sldMk cId="4074767190" sldId="1668"/>
            <ac:spMk id="23" creationId="{7FC1D103-0E2A-4B1C-97E5-A5A6BA16BC26}"/>
          </ac:spMkLst>
        </pc:spChg>
        <pc:grpChg chg="del">
          <ac:chgData name="Ren Yanjing" userId="a12b41fec2f743dd" providerId="LiveId" clId="{DB4417A3-BAAA-417C-B23B-1A08D7E52F9C}" dt="2022-02-18T08:16:10.900" v="1" actId="478"/>
          <ac:grpSpMkLst>
            <pc:docMk/>
            <pc:sldMk cId="4074767190" sldId="1668"/>
            <ac:grpSpMk id="2" creationId="{15EC5628-8AEF-4786-AED5-1C6E6427FC6D}"/>
          </ac:grpSpMkLst>
        </pc:grpChg>
        <pc:grpChg chg="add mod">
          <ac:chgData name="Ren Yanjing" userId="a12b41fec2f743dd" providerId="LiveId" clId="{DB4417A3-BAAA-417C-B23B-1A08D7E52F9C}" dt="2022-02-24T08:32:10.525" v="329" actId="1076"/>
          <ac:grpSpMkLst>
            <pc:docMk/>
            <pc:sldMk cId="4074767190" sldId="1668"/>
            <ac:grpSpMk id="15" creationId="{4DA81CE6-6254-4A4C-A2C7-6A0824C6D195}"/>
          </ac:grpSpMkLst>
        </pc:grpChg>
        <pc:picChg chg="add del mod">
          <ac:chgData name="Ren Yanjing" userId="a12b41fec2f743dd" providerId="LiveId" clId="{DB4417A3-BAAA-417C-B23B-1A08D7E52F9C}" dt="2022-02-24T08:17:04.216" v="47" actId="478"/>
          <ac:picMkLst>
            <pc:docMk/>
            <pc:sldMk cId="4074767190" sldId="1668"/>
            <ac:picMk id="2" creationId="{89307BEB-752B-490F-B811-C5879587E174}"/>
          </ac:picMkLst>
        </pc:picChg>
        <pc:picChg chg="add del mod">
          <ac:chgData name="Ren Yanjing" userId="a12b41fec2f743dd" providerId="LiveId" clId="{DB4417A3-BAAA-417C-B23B-1A08D7E52F9C}" dt="2022-02-24T08:32:05.102" v="328" actId="478"/>
          <ac:picMkLst>
            <pc:docMk/>
            <pc:sldMk cId="4074767190" sldId="1668"/>
            <ac:picMk id="4" creationId="{BDD636EC-A1F8-40A7-9B21-335A88F5AA12}"/>
          </ac:picMkLst>
        </pc:picChg>
        <pc:picChg chg="add mod">
          <ac:chgData name="Ren Yanjing" userId="a12b41fec2f743dd" providerId="LiveId" clId="{DB4417A3-BAAA-417C-B23B-1A08D7E52F9C}" dt="2022-02-24T08:26:49.686" v="262" actId="164"/>
          <ac:picMkLst>
            <pc:docMk/>
            <pc:sldMk cId="4074767190" sldId="1668"/>
            <ac:picMk id="11" creationId="{394C6EC0-D425-4D70-B715-7FACCDFA792F}"/>
          </ac:picMkLst>
        </pc:picChg>
        <pc:picChg chg="add mod">
          <ac:chgData name="Ren Yanjing" userId="a12b41fec2f743dd" providerId="LiveId" clId="{DB4417A3-BAAA-417C-B23B-1A08D7E52F9C}" dt="2022-02-24T09:13:23.535" v="368" actId="1076"/>
          <ac:picMkLst>
            <pc:docMk/>
            <pc:sldMk cId="4074767190" sldId="1668"/>
            <ac:picMk id="33" creationId="{F4B5D6CA-B7DB-4AEB-9785-81431D5E14C3}"/>
          </ac:picMkLst>
        </pc:picChg>
        <pc:cxnChg chg="add mod">
          <ac:chgData name="Ren Yanjing" userId="a12b41fec2f743dd" providerId="LiveId" clId="{DB4417A3-BAAA-417C-B23B-1A08D7E52F9C}" dt="2022-02-24T09:13:23.267" v="367" actId="208"/>
          <ac:cxnSpMkLst>
            <pc:docMk/>
            <pc:sldMk cId="4074767190" sldId="1668"/>
            <ac:cxnSpMk id="17" creationId="{2AEBFD39-D049-4A21-A877-AAD8F838DB7F}"/>
          </ac:cxnSpMkLst>
        </pc:cxnChg>
        <pc:cxnChg chg="add mod">
          <ac:chgData name="Ren Yanjing" userId="a12b41fec2f743dd" providerId="LiveId" clId="{DB4417A3-BAAA-417C-B23B-1A08D7E52F9C}" dt="2022-02-24T09:13:23.267" v="367" actId="208"/>
          <ac:cxnSpMkLst>
            <pc:docMk/>
            <pc:sldMk cId="4074767190" sldId="1668"/>
            <ac:cxnSpMk id="19" creationId="{00D1CD55-424A-40ED-AB88-AD28541EAE3D}"/>
          </ac:cxnSpMkLst>
        </pc:cxnChg>
        <pc:cxnChg chg="add del mod">
          <ac:chgData name="Ren Yanjing" userId="a12b41fec2f743dd" providerId="LiveId" clId="{DB4417A3-BAAA-417C-B23B-1A08D7E52F9C}" dt="2022-02-24T08:30:03.989" v="311" actId="478"/>
          <ac:cxnSpMkLst>
            <pc:docMk/>
            <pc:sldMk cId="4074767190" sldId="1668"/>
            <ac:cxnSpMk id="25" creationId="{2FF49B6A-346F-40F9-BB1A-894C9E0E17D2}"/>
          </ac:cxnSpMkLst>
        </pc:cxnChg>
        <pc:cxnChg chg="add mod">
          <ac:chgData name="Ren Yanjing" userId="a12b41fec2f743dd" providerId="LiveId" clId="{DB4417A3-BAAA-417C-B23B-1A08D7E52F9C}" dt="2022-02-24T09:13:23.267" v="367" actId="208"/>
          <ac:cxnSpMkLst>
            <pc:docMk/>
            <pc:sldMk cId="4074767190" sldId="1668"/>
            <ac:cxnSpMk id="28" creationId="{1BE07E96-8687-4210-8713-90FC6CEAB562}"/>
          </ac:cxnSpMkLst>
        </pc:cxnChg>
      </pc:sldChg>
      <pc:sldChg chg="modSp mod">
        <pc:chgData name="Ren Yanjing" userId="a12b41fec2f743dd" providerId="LiveId" clId="{DB4417A3-BAAA-417C-B23B-1A08D7E52F9C}" dt="2022-03-04T06:16:51.661" v="2530" actId="2711"/>
        <pc:sldMkLst>
          <pc:docMk/>
          <pc:sldMk cId="4062424470" sldId="1669"/>
        </pc:sldMkLst>
        <pc:spChg chg="mod">
          <ac:chgData name="Ren Yanjing" userId="a12b41fec2f743dd" providerId="LiveId" clId="{DB4417A3-BAAA-417C-B23B-1A08D7E52F9C}" dt="2022-03-04T06:16:51.661" v="2530" actId="2711"/>
          <ac:spMkLst>
            <pc:docMk/>
            <pc:sldMk cId="4062424470" sldId="1669"/>
            <ac:spMk id="2" creationId="{3909F47A-98AB-4239-8113-0DAFFA044728}"/>
          </ac:spMkLst>
        </pc:spChg>
        <pc:spChg chg="mod">
          <ac:chgData name="Ren Yanjing" userId="a12b41fec2f743dd" providerId="LiveId" clId="{DB4417A3-BAAA-417C-B23B-1A08D7E52F9C}" dt="2022-03-04T06:16:51.661" v="2530" actId="2711"/>
          <ac:spMkLst>
            <pc:docMk/>
            <pc:sldMk cId="4062424470" sldId="1669"/>
            <ac:spMk id="3" creationId="{F009DD00-1343-42A7-BB6F-AFF02AA84C58}"/>
          </ac:spMkLst>
        </pc:spChg>
        <pc:spChg chg="mod">
          <ac:chgData name="Ren Yanjing" userId="a12b41fec2f743dd" providerId="LiveId" clId="{DB4417A3-BAAA-417C-B23B-1A08D7E52F9C}" dt="2022-03-04T06:16:51.661" v="2530" actId="2711"/>
          <ac:spMkLst>
            <pc:docMk/>
            <pc:sldMk cId="4062424470" sldId="1669"/>
            <ac:spMk id="12" creationId="{D4C12F57-9AD7-124C-9F5F-209DAEC9F0B8}"/>
          </ac:spMkLst>
        </pc:spChg>
        <pc:spChg chg="mod">
          <ac:chgData name="Ren Yanjing" userId="a12b41fec2f743dd" providerId="LiveId" clId="{DB4417A3-BAAA-417C-B23B-1A08D7E52F9C}" dt="2022-03-04T06:16:51.661" v="2530" actId="2711"/>
          <ac:spMkLst>
            <pc:docMk/>
            <pc:sldMk cId="4062424470" sldId="1669"/>
            <ac:spMk id="15" creationId="{6A077C95-2D1E-924F-A345-A328AC4A32E7}"/>
          </ac:spMkLst>
        </pc:spChg>
        <pc:spChg chg="mod">
          <ac:chgData name="Ren Yanjing" userId="a12b41fec2f743dd" providerId="LiveId" clId="{DB4417A3-BAAA-417C-B23B-1A08D7E52F9C}" dt="2022-03-04T06:16:51.661" v="2530" actId="2711"/>
          <ac:spMkLst>
            <pc:docMk/>
            <pc:sldMk cId="4062424470" sldId="1669"/>
            <ac:spMk id="20" creationId="{DAE3E3FA-4D4E-4C0E-B147-F27F53A67821}"/>
          </ac:spMkLst>
        </pc:spChg>
        <pc:spChg chg="mod">
          <ac:chgData name="Ren Yanjing" userId="a12b41fec2f743dd" providerId="LiveId" clId="{DB4417A3-BAAA-417C-B23B-1A08D7E52F9C}" dt="2022-03-04T06:16:51.661" v="2530" actId="2711"/>
          <ac:spMkLst>
            <pc:docMk/>
            <pc:sldMk cId="4062424470" sldId="1669"/>
            <ac:spMk id="28" creationId="{1329CD0A-CEA1-FE40-84C2-BBE798399964}"/>
          </ac:spMkLst>
        </pc:spChg>
        <pc:spChg chg="mod">
          <ac:chgData name="Ren Yanjing" userId="a12b41fec2f743dd" providerId="LiveId" clId="{DB4417A3-BAAA-417C-B23B-1A08D7E52F9C}" dt="2022-03-04T06:16:51.661" v="2530" actId="2711"/>
          <ac:spMkLst>
            <pc:docMk/>
            <pc:sldMk cId="4062424470" sldId="1669"/>
            <ac:spMk id="30" creationId="{71F224C5-11BA-D34F-ACE9-7321A66B8554}"/>
          </ac:spMkLst>
        </pc:spChg>
        <pc:spChg chg="mod">
          <ac:chgData name="Ren Yanjing" userId="a12b41fec2f743dd" providerId="LiveId" clId="{DB4417A3-BAAA-417C-B23B-1A08D7E52F9C}" dt="2022-03-04T06:16:51.661" v="2530" actId="2711"/>
          <ac:spMkLst>
            <pc:docMk/>
            <pc:sldMk cId="4062424470" sldId="1669"/>
            <ac:spMk id="31" creationId="{D1E0E705-B7B9-7E47-930A-9EDABFC03DD8}"/>
          </ac:spMkLst>
        </pc:spChg>
        <pc:spChg chg="mod">
          <ac:chgData name="Ren Yanjing" userId="a12b41fec2f743dd" providerId="LiveId" clId="{DB4417A3-BAAA-417C-B23B-1A08D7E52F9C}" dt="2022-03-04T06:16:51.661" v="2530" actId="2711"/>
          <ac:spMkLst>
            <pc:docMk/>
            <pc:sldMk cId="4062424470" sldId="1669"/>
            <ac:spMk id="33" creationId="{3874CCC3-2760-CE46-AE43-A1222EE2B501}"/>
          </ac:spMkLst>
        </pc:spChg>
        <pc:spChg chg="mod">
          <ac:chgData name="Ren Yanjing" userId="a12b41fec2f743dd" providerId="LiveId" clId="{DB4417A3-BAAA-417C-B23B-1A08D7E52F9C}" dt="2022-03-04T06:16:51.661" v="2530" actId="2711"/>
          <ac:spMkLst>
            <pc:docMk/>
            <pc:sldMk cId="4062424470" sldId="1669"/>
            <ac:spMk id="34" creationId="{2556F288-0506-C14C-817A-AC2D04651D14}"/>
          </ac:spMkLst>
        </pc:spChg>
        <pc:spChg chg="mod">
          <ac:chgData name="Ren Yanjing" userId="a12b41fec2f743dd" providerId="LiveId" clId="{DB4417A3-BAAA-417C-B23B-1A08D7E52F9C}" dt="2022-03-04T06:16:51.661" v="2530" actId="2711"/>
          <ac:spMkLst>
            <pc:docMk/>
            <pc:sldMk cId="4062424470" sldId="1669"/>
            <ac:spMk id="38" creationId="{2C96ED9C-0A6C-4CE0-BA84-5388C03D689E}"/>
          </ac:spMkLst>
        </pc:spChg>
        <pc:spChg chg="mod">
          <ac:chgData name="Ren Yanjing" userId="a12b41fec2f743dd" providerId="LiveId" clId="{DB4417A3-BAAA-417C-B23B-1A08D7E52F9C}" dt="2022-03-04T06:16:51.661" v="2530" actId="2711"/>
          <ac:spMkLst>
            <pc:docMk/>
            <pc:sldMk cId="4062424470" sldId="1669"/>
            <ac:spMk id="41" creationId="{103E1413-383D-2B44-A9B1-9FDFF8573895}"/>
          </ac:spMkLst>
        </pc:spChg>
        <pc:spChg chg="mod">
          <ac:chgData name="Ren Yanjing" userId="a12b41fec2f743dd" providerId="LiveId" clId="{DB4417A3-BAAA-417C-B23B-1A08D7E52F9C}" dt="2022-03-04T06:16:51.661" v="2530" actId="2711"/>
          <ac:spMkLst>
            <pc:docMk/>
            <pc:sldMk cId="4062424470" sldId="1669"/>
            <ac:spMk id="44" creationId="{8FB136CE-ABB5-4D57-B6B2-C62F6DA38F94}"/>
          </ac:spMkLst>
        </pc:spChg>
        <pc:spChg chg="mod">
          <ac:chgData name="Ren Yanjing" userId="a12b41fec2f743dd" providerId="LiveId" clId="{DB4417A3-BAAA-417C-B23B-1A08D7E52F9C}" dt="2022-03-04T06:16:51.661" v="2530" actId="2711"/>
          <ac:spMkLst>
            <pc:docMk/>
            <pc:sldMk cId="4062424470" sldId="1669"/>
            <ac:spMk id="47" creationId="{995DBA42-FC24-DA40-BC09-4E5AC555BA9C}"/>
          </ac:spMkLst>
        </pc:spChg>
        <pc:spChg chg="mod">
          <ac:chgData name="Ren Yanjing" userId="a12b41fec2f743dd" providerId="LiveId" clId="{DB4417A3-BAAA-417C-B23B-1A08D7E52F9C}" dt="2022-03-04T06:16:51.661" v="2530" actId="2711"/>
          <ac:spMkLst>
            <pc:docMk/>
            <pc:sldMk cId="4062424470" sldId="1669"/>
            <ac:spMk id="49" creationId="{72A17D0E-7B5D-CE4B-A756-5132E0B3C2F9}"/>
          </ac:spMkLst>
        </pc:spChg>
        <pc:spChg chg="mod">
          <ac:chgData name="Ren Yanjing" userId="a12b41fec2f743dd" providerId="LiveId" clId="{DB4417A3-BAAA-417C-B23B-1A08D7E52F9C}" dt="2022-03-04T06:16:51.661" v="2530" actId="2711"/>
          <ac:spMkLst>
            <pc:docMk/>
            <pc:sldMk cId="4062424470" sldId="1669"/>
            <ac:spMk id="52" creationId="{9F575A5F-A8DA-CF43-BE76-46FD496C2D2B}"/>
          </ac:spMkLst>
        </pc:spChg>
        <pc:spChg chg="mod">
          <ac:chgData name="Ren Yanjing" userId="a12b41fec2f743dd" providerId="LiveId" clId="{DB4417A3-BAAA-417C-B23B-1A08D7E52F9C}" dt="2022-03-04T06:16:51.661" v="2530" actId="2711"/>
          <ac:spMkLst>
            <pc:docMk/>
            <pc:sldMk cId="4062424470" sldId="1669"/>
            <ac:spMk id="53" creationId="{4952F041-D046-E64E-91F5-D5E188FCB8CC}"/>
          </ac:spMkLst>
        </pc:spChg>
        <pc:spChg chg="mod">
          <ac:chgData name="Ren Yanjing" userId="a12b41fec2f743dd" providerId="LiveId" clId="{DB4417A3-BAAA-417C-B23B-1A08D7E52F9C}" dt="2022-03-04T06:16:51.661" v="2530" actId="2711"/>
          <ac:spMkLst>
            <pc:docMk/>
            <pc:sldMk cId="4062424470" sldId="1669"/>
            <ac:spMk id="84" creationId="{147E3868-7500-E145-ABE6-379D4E3B797E}"/>
          </ac:spMkLst>
        </pc:spChg>
      </pc:sldChg>
      <pc:sldChg chg="add del">
        <pc:chgData name="Ren Yanjing" userId="a12b41fec2f743dd" providerId="LiveId" clId="{DB4417A3-BAAA-417C-B23B-1A08D7E52F9C}" dt="2022-03-04T06:22:03.397" v="2556" actId="47"/>
        <pc:sldMkLst>
          <pc:docMk/>
          <pc:sldMk cId="1915628415" sldId="1670"/>
        </pc:sldMkLst>
      </pc:sldChg>
      <pc:sldChg chg="delSp modSp add mod">
        <pc:chgData name="Ren Yanjing" userId="a12b41fec2f743dd" providerId="LiveId" clId="{DB4417A3-BAAA-417C-B23B-1A08D7E52F9C}" dt="2022-03-04T06:23:27.487" v="2566" actId="2711"/>
        <pc:sldMkLst>
          <pc:docMk/>
          <pc:sldMk cId="115720670" sldId="1671"/>
        </pc:sldMkLst>
        <pc:spChg chg="mod">
          <ac:chgData name="Ren Yanjing" userId="a12b41fec2f743dd" providerId="LiveId" clId="{DB4417A3-BAAA-417C-B23B-1A08D7E52F9C}" dt="2022-03-04T06:23:27.487" v="2566" actId="2711"/>
          <ac:spMkLst>
            <pc:docMk/>
            <pc:sldMk cId="115720670" sldId="1671"/>
            <ac:spMk id="11" creationId="{0F1661EF-48CB-4074-BA46-C1853512E4A4}"/>
          </ac:spMkLst>
        </pc:spChg>
        <pc:spChg chg="mod">
          <ac:chgData name="Ren Yanjing" userId="a12b41fec2f743dd" providerId="LiveId" clId="{DB4417A3-BAAA-417C-B23B-1A08D7E52F9C}" dt="2022-03-04T06:23:27.487" v="2566" actId="2711"/>
          <ac:spMkLst>
            <pc:docMk/>
            <pc:sldMk cId="115720670" sldId="1671"/>
            <ac:spMk id="12" creationId="{83D0BC79-CD28-426B-AAC7-1CD7422C9A1B}"/>
          </ac:spMkLst>
        </pc:spChg>
        <pc:spChg chg="mod">
          <ac:chgData name="Ren Yanjing" userId="a12b41fec2f743dd" providerId="LiveId" clId="{DB4417A3-BAAA-417C-B23B-1A08D7E52F9C}" dt="2022-03-04T06:23:27.487" v="2566" actId="2711"/>
          <ac:spMkLst>
            <pc:docMk/>
            <pc:sldMk cId="115720670" sldId="1671"/>
            <ac:spMk id="15" creationId="{C31B8470-9407-4D63-AED1-C853B2EE62B7}"/>
          </ac:spMkLst>
        </pc:spChg>
        <pc:spChg chg="mod">
          <ac:chgData name="Ren Yanjing" userId="a12b41fec2f743dd" providerId="LiveId" clId="{DB4417A3-BAAA-417C-B23B-1A08D7E52F9C}" dt="2022-03-04T06:23:27.487" v="2566" actId="2711"/>
          <ac:spMkLst>
            <pc:docMk/>
            <pc:sldMk cId="115720670" sldId="1671"/>
            <ac:spMk id="16" creationId="{BEB2C78C-F142-4DBC-A823-9C4FCE253FBF}"/>
          </ac:spMkLst>
        </pc:spChg>
        <pc:spChg chg="mod">
          <ac:chgData name="Ren Yanjing" userId="a12b41fec2f743dd" providerId="LiveId" clId="{DB4417A3-BAAA-417C-B23B-1A08D7E52F9C}" dt="2022-03-04T06:23:27.487" v="2566" actId="2711"/>
          <ac:spMkLst>
            <pc:docMk/>
            <pc:sldMk cId="115720670" sldId="1671"/>
            <ac:spMk id="17" creationId="{15E4C6B6-0D63-4CD7-89EE-D0340C4B61D3}"/>
          </ac:spMkLst>
        </pc:spChg>
        <pc:spChg chg="mod">
          <ac:chgData name="Ren Yanjing" userId="a12b41fec2f743dd" providerId="LiveId" clId="{DB4417A3-BAAA-417C-B23B-1A08D7E52F9C}" dt="2022-03-04T06:23:27.487" v="2566" actId="2711"/>
          <ac:spMkLst>
            <pc:docMk/>
            <pc:sldMk cId="115720670" sldId="1671"/>
            <ac:spMk id="18" creationId="{7005C7A2-D536-475E-B13F-FA9CDF97ED38}"/>
          </ac:spMkLst>
        </pc:spChg>
        <pc:spChg chg="mod">
          <ac:chgData name="Ren Yanjing" userId="a12b41fec2f743dd" providerId="LiveId" clId="{DB4417A3-BAAA-417C-B23B-1A08D7E52F9C}" dt="2022-03-04T06:23:27.487" v="2566" actId="2711"/>
          <ac:spMkLst>
            <pc:docMk/>
            <pc:sldMk cId="115720670" sldId="1671"/>
            <ac:spMk id="19" creationId="{31C87470-5290-489F-96E6-9DC385B1C484}"/>
          </ac:spMkLst>
        </pc:spChg>
        <pc:spChg chg="mod">
          <ac:chgData name="Ren Yanjing" userId="a12b41fec2f743dd" providerId="LiveId" clId="{DB4417A3-BAAA-417C-B23B-1A08D7E52F9C}" dt="2022-03-04T06:23:27.487" v="2566" actId="2711"/>
          <ac:spMkLst>
            <pc:docMk/>
            <pc:sldMk cId="115720670" sldId="1671"/>
            <ac:spMk id="20" creationId="{97390F02-0CE2-48C4-985D-7D5277E7DA8F}"/>
          </ac:spMkLst>
        </pc:spChg>
        <pc:spChg chg="mod">
          <ac:chgData name="Ren Yanjing" userId="a12b41fec2f743dd" providerId="LiveId" clId="{DB4417A3-BAAA-417C-B23B-1A08D7E52F9C}" dt="2022-03-04T06:23:27.487" v="2566" actId="2711"/>
          <ac:spMkLst>
            <pc:docMk/>
            <pc:sldMk cId="115720670" sldId="1671"/>
            <ac:spMk id="21" creationId="{BACFA2C3-7167-4D3C-9AFF-016C1077FA76}"/>
          </ac:spMkLst>
        </pc:spChg>
        <pc:spChg chg="mod">
          <ac:chgData name="Ren Yanjing" userId="a12b41fec2f743dd" providerId="LiveId" clId="{DB4417A3-BAAA-417C-B23B-1A08D7E52F9C}" dt="2022-03-04T06:23:27.487" v="2566" actId="2711"/>
          <ac:spMkLst>
            <pc:docMk/>
            <pc:sldMk cId="115720670" sldId="1671"/>
            <ac:spMk id="22" creationId="{DBE2A6DD-B69C-4561-94D8-C16EAA61CF81}"/>
          </ac:spMkLst>
        </pc:spChg>
        <pc:spChg chg="mod">
          <ac:chgData name="Ren Yanjing" userId="a12b41fec2f743dd" providerId="LiveId" clId="{DB4417A3-BAAA-417C-B23B-1A08D7E52F9C}" dt="2022-03-04T06:23:27.487" v="2566" actId="2711"/>
          <ac:spMkLst>
            <pc:docMk/>
            <pc:sldMk cId="115720670" sldId="1671"/>
            <ac:spMk id="23" creationId="{7CCB3E7F-B62A-4739-9E13-F9582282CB0D}"/>
          </ac:spMkLst>
        </pc:spChg>
        <pc:spChg chg="mod">
          <ac:chgData name="Ren Yanjing" userId="a12b41fec2f743dd" providerId="LiveId" clId="{DB4417A3-BAAA-417C-B23B-1A08D7E52F9C}" dt="2022-03-04T06:23:27.487" v="2566" actId="2711"/>
          <ac:spMkLst>
            <pc:docMk/>
            <pc:sldMk cId="115720670" sldId="1671"/>
            <ac:spMk id="24" creationId="{9522F30B-3B98-4A66-A927-C8F06AD22564}"/>
          </ac:spMkLst>
        </pc:spChg>
        <pc:spChg chg="mod">
          <ac:chgData name="Ren Yanjing" userId="a12b41fec2f743dd" providerId="LiveId" clId="{DB4417A3-BAAA-417C-B23B-1A08D7E52F9C}" dt="2022-03-04T06:23:27.487" v="2566" actId="2711"/>
          <ac:spMkLst>
            <pc:docMk/>
            <pc:sldMk cId="115720670" sldId="1671"/>
            <ac:spMk id="25" creationId="{E9E706A8-E2B6-446A-A280-9230030DB86D}"/>
          </ac:spMkLst>
        </pc:spChg>
        <pc:spChg chg="mod">
          <ac:chgData name="Ren Yanjing" userId="a12b41fec2f743dd" providerId="LiveId" clId="{DB4417A3-BAAA-417C-B23B-1A08D7E52F9C}" dt="2022-03-04T06:23:27.487" v="2566" actId="2711"/>
          <ac:spMkLst>
            <pc:docMk/>
            <pc:sldMk cId="115720670" sldId="1671"/>
            <ac:spMk id="29" creationId="{29321E3A-DBE7-42EA-97FB-4118D174249A}"/>
          </ac:spMkLst>
        </pc:spChg>
        <pc:spChg chg="mod">
          <ac:chgData name="Ren Yanjing" userId="a12b41fec2f743dd" providerId="LiveId" clId="{DB4417A3-BAAA-417C-B23B-1A08D7E52F9C}" dt="2022-03-04T06:23:27.487" v="2566" actId="2711"/>
          <ac:spMkLst>
            <pc:docMk/>
            <pc:sldMk cId="115720670" sldId="1671"/>
            <ac:spMk id="32" creationId="{D0DEE6A6-52D5-4FC5-9D38-9D9C9E688E59}"/>
          </ac:spMkLst>
        </pc:spChg>
        <pc:spChg chg="mod">
          <ac:chgData name="Ren Yanjing" userId="a12b41fec2f743dd" providerId="LiveId" clId="{DB4417A3-BAAA-417C-B23B-1A08D7E52F9C}" dt="2022-03-04T06:23:27.487" v="2566" actId="2711"/>
          <ac:spMkLst>
            <pc:docMk/>
            <pc:sldMk cId="115720670" sldId="1671"/>
            <ac:spMk id="33" creationId="{D78CEDB5-D944-4C9E-9509-62D7224991E3}"/>
          </ac:spMkLst>
        </pc:spChg>
        <pc:spChg chg="mod">
          <ac:chgData name="Ren Yanjing" userId="a12b41fec2f743dd" providerId="LiveId" clId="{DB4417A3-BAAA-417C-B23B-1A08D7E52F9C}" dt="2022-03-04T06:23:27.487" v="2566" actId="2711"/>
          <ac:spMkLst>
            <pc:docMk/>
            <pc:sldMk cId="115720670" sldId="1671"/>
            <ac:spMk id="34" creationId="{A0196587-F1A1-494E-82F3-C1B1492A65D0}"/>
          </ac:spMkLst>
        </pc:spChg>
        <pc:spChg chg="mod">
          <ac:chgData name="Ren Yanjing" userId="a12b41fec2f743dd" providerId="LiveId" clId="{DB4417A3-BAAA-417C-B23B-1A08D7E52F9C}" dt="2022-03-04T06:23:27.487" v="2566" actId="2711"/>
          <ac:spMkLst>
            <pc:docMk/>
            <pc:sldMk cId="115720670" sldId="1671"/>
            <ac:spMk id="35" creationId="{D1DFCFBB-CE72-4AEB-B125-FA22867DE218}"/>
          </ac:spMkLst>
        </pc:spChg>
        <pc:spChg chg="mod">
          <ac:chgData name="Ren Yanjing" userId="a12b41fec2f743dd" providerId="LiveId" clId="{DB4417A3-BAAA-417C-B23B-1A08D7E52F9C}" dt="2022-03-04T06:23:27.487" v="2566" actId="2711"/>
          <ac:spMkLst>
            <pc:docMk/>
            <pc:sldMk cId="115720670" sldId="1671"/>
            <ac:spMk id="36" creationId="{D0E4A32C-4C4E-4060-B703-C8B89883F891}"/>
          </ac:spMkLst>
        </pc:spChg>
        <pc:spChg chg="mod">
          <ac:chgData name="Ren Yanjing" userId="a12b41fec2f743dd" providerId="LiveId" clId="{DB4417A3-BAAA-417C-B23B-1A08D7E52F9C}" dt="2022-03-04T06:23:27.487" v="2566" actId="2711"/>
          <ac:spMkLst>
            <pc:docMk/>
            <pc:sldMk cId="115720670" sldId="1671"/>
            <ac:spMk id="37" creationId="{2DB2A9DC-31EF-45FE-9538-2309460AA51C}"/>
          </ac:spMkLst>
        </pc:spChg>
        <pc:spChg chg="mod">
          <ac:chgData name="Ren Yanjing" userId="a12b41fec2f743dd" providerId="LiveId" clId="{DB4417A3-BAAA-417C-B23B-1A08D7E52F9C}" dt="2022-03-04T06:23:27.487" v="2566" actId="2711"/>
          <ac:spMkLst>
            <pc:docMk/>
            <pc:sldMk cId="115720670" sldId="1671"/>
            <ac:spMk id="38" creationId="{BDCB54B0-CBBC-47B2-9243-C6B0F7477420}"/>
          </ac:spMkLst>
        </pc:spChg>
        <pc:spChg chg="mod">
          <ac:chgData name="Ren Yanjing" userId="a12b41fec2f743dd" providerId="LiveId" clId="{DB4417A3-BAAA-417C-B23B-1A08D7E52F9C}" dt="2022-03-04T06:23:27.487" v="2566" actId="2711"/>
          <ac:spMkLst>
            <pc:docMk/>
            <pc:sldMk cId="115720670" sldId="1671"/>
            <ac:spMk id="39" creationId="{FD4FCA30-9BA8-4987-8AFD-6887033AA245}"/>
          </ac:spMkLst>
        </pc:spChg>
        <pc:spChg chg="mod">
          <ac:chgData name="Ren Yanjing" userId="a12b41fec2f743dd" providerId="LiveId" clId="{DB4417A3-BAAA-417C-B23B-1A08D7E52F9C}" dt="2022-03-04T06:23:27.487" v="2566" actId="2711"/>
          <ac:spMkLst>
            <pc:docMk/>
            <pc:sldMk cId="115720670" sldId="1671"/>
            <ac:spMk id="40" creationId="{93A0B3F9-49CD-4AFA-A789-E6370908D6FC}"/>
          </ac:spMkLst>
        </pc:spChg>
        <pc:spChg chg="mod">
          <ac:chgData name="Ren Yanjing" userId="a12b41fec2f743dd" providerId="LiveId" clId="{DB4417A3-BAAA-417C-B23B-1A08D7E52F9C}" dt="2022-03-04T06:23:27.487" v="2566" actId="2711"/>
          <ac:spMkLst>
            <pc:docMk/>
            <pc:sldMk cId="115720670" sldId="1671"/>
            <ac:spMk id="41" creationId="{F7325F8D-0771-415D-A8DA-432DDDBAF1A1}"/>
          </ac:spMkLst>
        </pc:spChg>
        <pc:spChg chg="mod">
          <ac:chgData name="Ren Yanjing" userId="a12b41fec2f743dd" providerId="LiveId" clId="{DB4417A3-BAAA-417C-B23B-1A08D7E52F9C}" dt="2022-03-04T06:23:27.487" v="2566" actId="2711"/>
          <ac:spMkLst>
            <pc:docMk/>
            <pc:sldMk cId="115720670" sldId="1671"/>
            <ac:spMk id="42" creationId="{90718B39-A77B-4959-91EC-F659C30FE8FB}"/>
          </ac:spMkLst>
        </pc:spChg>
        <pc:spChg chg="del">
          <ac:chgData name="Ren Yanjing" userId="a12b41fec2f743dd" providerId="LiveId" clId="{DB4417A3-BAAA-417C-B23B-1A08D7E52F9C}" dt="2022-02-23T13:00:56.787" v="39" actId="478"/>
          <ac:spMkLst>
            <pc:docMk/>
            <pc:sldMk cId="115720670" sldId="1671"/>
            <ac:spMk id="45" creationId="{3F2CD483-9B7F-4AFD-916C-1FFF72E03E79}"/>
          </ac:spMkLst>
        </pc:spChg>
        <pc:spChg chg="del">
          <ac:chgData name="Ren Yanjing" userId="a12b41fec2f743dd" providerId="LiveId" clId="{DB4417A3-BAAA-417C-B23B-1A08D7E52F9C}" dt="2022-02-23T13:01:06.388" v="43" actId="478"/>
          <ac:spMkLst>
            <pc:docMk/>
            <pc:sldMk cId="115720670" sldId="1671"/>
            <ac:spMk id="48" creationId="{E8DBEF57-2D29-40F3-9FFE-8116B03E9403}"/>
          </ac:spMkLst>
        </pc:spChg>
        <pc:spChg chg="del">
          <ac:chgData name="Ren Yanjing" userId="a12b41fec2f743dd" providerId="LiveId" clId="{DB4417A3-BAAA-417C-B23B-1A08D7E52F9C}" dt="2022-02-23T13:01:03.613" v="42" actId="478"/>
          <ac:spMkLst>
            <pc:docMk/>
            <pc:sldMk cId="115720670" sldId="1671"/>
            <ac:spMk id="49" creationId="{237A8D93-974E-4168-9C34-5EFAD575B275}"/>
          </ac:spMkLst>
        </pc:spChg>
        <pc:spChg chg="del mod">
          <ac:chgData name="Ren Yanjing" userId="a12b41fec2f743dd" providerId="LiveId" clId="{DB4417A3-BAAA-417C-B23B-1A08D7E52F9C}" dt="2022-02-23T13:01:08.908" v="44" actId="478"/>
          <ac:spMkLst>
            <pc:docMk/>
            <pc:sldMk cId="115720670" sldId="1671"/>
            <ac:spMk id="50" creationId="{71228F23-2EB9-4DA0-BBF9-EA1A119A5F5C}"/>
          </ac:spMkLst>
        </pc:spChg>
        <pc:grpChg chg="del">
          <ac:chgData name="Ren Yanjing" userId="a12b41fec2f743dd" providerId="LiveId" clId="{DB4417A3-BAAA-417C-B23B-1A08D7E52F9C}" dt="2022-02-23T13:01:06.388" v="43" actId="478"/>
          <ac:grpSpMkLst>
            <pc:docMk/>
            <pc:sldMk cId="115720670" sldId="1671"/>
            <ac:grpSpMk id="47" creationId="{B73C7FBC-9C63-4C72-91F0-94795ADEE704}"/>
          </ac:grpSpMkLst>
        </pc:grpChg>
        <pc:cxnChg chg="del">
          <ac:chgData name="Ren Yanjing" userId="a12b41fec2f743dd" providerId="LiveId" clId="{DB4417A3-BAAA-417C-B23B-1A08D7E52F9C}" dt="2022-02-23T13:00:59.875" v="40" actId="478"/>
          <ac:cxnSpMkLst>
            <pc:docMk/>
            <pc:sldMk cId="115720670" sldId="1671"/>
            <ac:cxnSpMk id="43" creationId="{8D678160-F665-4070-AD0F-A48AEC735024}"/>
          </ac:cxnSpMkLst>
        </pc:cxnChg>
      </pc:sldChg>
      <pc:sldChg chg="addSp delSp modSp add mod">
        <pc:chgData name="Ren Yanjing" userId="a12b41fec2f743dd" providerId="LiveId" clId="{DB4417A3-BAAA-417C-B23B-1A08D7E52F9C}" dt="2022-03-04T06:19:01.718" v="2541" actId="2711"/>
        <pc:sldMkLst>
          <pc:docMk/>
          <pc:sldMk cId="2421676980" sldId="1672"/>
        </pc:sldMkLst>
        <pc:spChg chg="mod">
          <ac:chgData name="Ren Yanjing" userId="a12b41fec2f743dd" providerId="LiveId" clId="{DB4417A3-BAAA-417C-B23B-1A08D7E52F9C}" dt="2022-03-04T06:19:01.718" v="2541" actId="2711"/>
          <ac:spMkLst>
            <pc:docMk/>
            <pc:sldMk cId="2421676980" sldId="1672"/>
            <ac:spMk id="5" creationId="{86FEA2C6-5311-430F-A5A3-C178F532AC64}"/>
          </ac:spMkLst>
        </pc:spChg>
        <pc:spChg chg="mod">
          <ac:chgData name="Ren Yanjing" userId="a12b41fec2f743dd" providerId="LiveId" clId="{DB4417A3-BAAA-417C-B23B-1A08D7E52F9C}" dt="2022-03-04T06:19:01.718" v="2541" actId="2711"/>
          <ac:spMkLst>
            <pc:docMk/>
            <pc:sldMk cId="2421676980" sldId="1672"/>
            <ac:spMk id="6" creationId="{81438CA4-3C51-49EA-9D16-FFB69EF52B80}"/>
          </ac:spMkLst>
        </pc:spChg>
        <pc:spChg chg="mod">
          <ac:chgData name="Ren Yanjing" userId="a12b41fec2f743dd" providerId="LiveId" clId="{DB4417A3-BAAA-417C-B23B-1A08D7E52F9C}" dt="2022-03-04T06:19:01.718" v="2541" actId="2711"/>
          <ac:spMkLst>
            <pc:docMk/>
            <pc:sldMk cId="2421676980" sldId="1672"/>
            <ac:spMk id="7" creationId="{30945F5E-1CDE-4E36-B07B-0290C0A7C361}"/>
          </ac:spMkLst>
        </pc:spChg>
        <pc:spChg chg="mod">
          <ac:chgData name="Ren Yanjing" userId="a12b41fec2f743dd" providerId="LiveId" clId="{DB4417A3-BAAA-417C-B23B-1A08D7E52F9C}" dt="2022-03-04T06:19:01.718" v="2541" actId="2711"/>
          <ac:spMkLst>
            <pc:docMk/>
            <pc:sldMk cId="2421676980" sldId="1672"/>
            <ac:spMk id="8" creationId="{CAAD9CA1-9C3A-437C-87CE-5A1C377665E4}"/>
          </ac:spMkLst>
        </pc:spChg>
        <pc:spChg chg="mod">
          <ac:chgData name="Ren Yanjing" userId="a12b41fec2f743dd" providerId="LiveId" clId="{DB4417A3-BAAA-417C-B23B-1A08D7E52F9C}" dt="2022-03-04T06:19:01.718" v="2541" actId="2711"/>
          <ac:spMkLst>
            <pc:docMk/>
            <pc:sldMk cId="2421676980" sldId="1672"/>
            <ac:spMk id="9" creationId="{76FD352D-FF79-4CC5-883E-BB71EEFF5CC1}"/>
          </ac:spMkLst>
        </pc:spChg>
        <pc:spChg chg="mod topLvl">
          <ac:chgData name="Ren Yanjing" userId="a12b41fec2f743dd" providerId="LiveId" clId="{DB4417A3-BAAA-417C-B23B-1A08D7E52F9C}" dt="2022-02-24T09:09:21.871" v="341" actId="207"/>
          <ac:spMkLst>
            <pc:docMk/>
            <pc:sldMk cId="2421676980" sldId="1672"/>
            <ac:spMk id="12" creationId="{08AE7775-CA83-4B7C-866E-DC94630777EA}"/>
          </ac:spMkLst>
        </pc:spChg>
        <pc:spChg chg="mod topLvl">
          <ac:chgData name="Ren Yanjing" userId="a12b41fec2f743dd" providerId="LiveId" clId="{DB4417A3-BAAA-417C-B23B-1A08D7E52F9C}" dt="2022-02-24T09:09:21.871" v="341" actId="207"/>
          <ac:spMkLst>
            <pc:docMk/>
            <pc:sldMk cId="2421676980" sldId="1672"/>
            <ac:spMk id="13" creationId="{55BFA09F-63D0-4E83-ADAD-A182F70BE3D8}"/>
          </ac:spMkLst>
        </pc:spChg>
        <pc:spChg chg="mod topLvl">
          <ac:chgData name="Ren Yanjing" userId="a12b41fec2f743dd" providerId="LiveId" clId="{DB4417A3-BAAA-417C-B23B-1A08D7E52F9C}" dt="2022-02-24T09:09:21.871" v="341" actId="207"/>
          <ac:spMkLst>
            <pc:docMk/>
            <pc:sldMk cId="2421676980" sldId="1672"/>
            <ac:spMk id="14" creationId="{476B3398-50BC-4708-84CA-79311B063342}"/>
          </ac:spMkLst>
        </pc:spChg>
        <pc:spChg chg="mod topLvl">
          <ac:chgData name="Ren Yanjing" userId="a12b41fec2f743dd" providerId="LiveId" clId="{DB4417A3-BAAA-417C-B23B-1A08D7E52F9C}" dt="2022-03-04T06:19:01.718" v="2541" actId="2711"/>
          <ac:spMkLst>
            <pc:docMk/>
            <pc:sldMk cId="2421676980" sldId="1672"/>
            <ac:spMk id="20" creationId="{F77C6E29-F431-439F-B421-EEFB7130351A}"/>
          </ac:spMkLst>
        </pc:spChg>
        <pc:spChg chg="mod">
          <ac:chgData name="Ren Yanjing" userId="a12b41fec2f743dd" providerId="LiveId" clId="{DB4417A3-BAAA-417C-B23B-1A08D7E52F9C}" dt="2022-03-04T06:19:01.718" v="2541" actId="2711"/>
          <ac:spMkLst>
            <pc:docMk/>
            <pc:sldMk cId="2421676980" sldId="1672"/>
            <ac:spMk id="22" creationId="{CECDF157-4A03-4EAF-A322-B4491EA695C9}"/>
          </ac:spMkLst>
        </pc:spChg>
        <pc:spChg chg="mod">
          <ac:chgData name="Ren Yanjing" userId="a12b41fec2f743dd" providerId="LiveId" clId="{DB4417A3-BAAA-417C-B23B-1A08D7E52F9C}" dt="2022-03-04T06:19:01.718" v="2541" actId="2711"/>
          <ac:spMkLst>
            <pc:docMk/>
            <pc:sldMk cId="2421676980" sldId="1672"/>
            <ac:spMk id="23" creationId="{7FC1D103-0E2A-4B1C-97E5-A5A6BA16BC26}"/>
          </ac:spMkLst>
        </pc:spChg>
        <pc:spChg chg="mod topLvl">
          <ac:chgData name="Ren Yanjing" userId="a12b41fec2f743dd" providerId="LiveId" clId="{DB4417A3-BAAA-417C-B23B-1A08D7E52F9C}" dt="2022-03-04T06:19:01.718" v="2541" actId="2711"/>
          <ac:spMkLst>
            <pc:docMk/>
            <pc:sldMk cId="2421676980" sldId="1672"/>
            <ac:spMk id="24" creationId="{7151CF76-7774-4D66-97DF-20837A9D0899}"/>
          </ac:spMkLst>
        </pc:spChg>
        <pc:spChg chg="mod topLvl">
          <ac:chgData name="Ren Yanjing" userId="a12b41fec2f743dd" providerId="LiveId" clId="{DB4417A3-BAAA-417C-B23B-1A08D7E52F9C}" dt="2022-03-04T06:19:01.718" v="2541" actId="2711"/>
          <ac:spMkLst>
            <pc:docMk/>
            <pc:sldMk cId="2421676980" sldId="1672"/>
            <ac:spMk id="25" creationId="{C3F074BA-5F0D-4EE8-B718-F4439CBC75F6}"/>
          </ac:spMkLst>
        </pc:spChg>
        <pc:grpChg chg="add del mod">
          <ac:chgData name="Ren Yanjing" userId="a12b41fec2f743dd" providerId="LiveId" clId="{DB4417A3-BAAA-417C-B23B-1A08D7E52F9C}" dt="2022-02-24T09:12:17.492" v="356" actId="165"/>
          <ac:grpSpMkLst>
            <pc:docMk/>
            <pc:sldMk cId="2421676980" sldId="1672"/>
            <ac:grpSpMk id="2" creationId="{41179C0F-6065-4E13-91F4-46FAECC7FB31}"/>
          </ac:grpSpMkLst>
        </pc:grpChg>
        <pc:grpChg chg="add del mod">
          <ac:chgData name="Ren Yanjing" userId="a12b41fec2f743dd" providerId="LiveId" clId="{DB4417A3-BAAA-417C-B23B-1A08D7E52F9C}" dt="2022-02-24T09:12:52.362" v="360" actId="478"/>
          <ac:grpSpMkLst>
            <pc:docMk/>
            <pc:sldMk cId="2421676980" sldId="1672"/>
            <ac:grpSpMk id="15" creationId="{4DA81CE6-6254-4A4C-A2C7-6A0824C6D195}"/>
          </ac:grpSpMkLst>
        </pc:grpChg>
        <pc:grpChg chg="add del mod">
          <ac:chgData name="Ren Yanjing" userId="a12b41fec2f743dd" providerId="LiveId" clId="{DB4417A3-BAAA-417C-B23B-1A08D7E52F9C}" dt="2022-02-24T09:10:57.865" v="346" actId="165"/>
          <ac:grpSpMkLst>
            <pc:docMk/>
            <pc:sldMk cId="2421676980" sldId="1672"/>
            <ac:grpSpMk id="18" creationId="{A0425960-8574-4062-BF99-9828B3134DF4}"/>
          </ac:grpSpMkLst>
        </pc:grpChg>
        <pc:picChg chg="mod topLvl">
          <ac:chgData name="Ren Yanjing" userId="a12b41fec2f743dd" providerId="LiveId" clId="{DB4417A3-BAAA-417C-B23B-1A08D7E52F9C}" dt="2022-02-24T09:09:21.871" v="341" actId="207"/>
          <ac:picMkLst>
            <pc:docMk/>
            <pc:sldMk cId="2421676980" sldId="1672"/>
            <ac:picMk id="11" creationId="{394C6EC0-D425-4D70-B715-7FACCDFA792F}"/>
          </ac:picMkLst>
        </pc:picChg>
        <pc:picChg chg="mod topLvl">
          <ac:chgData name="Ren Yanjing" userId="a12b41fec2f743dd" providerId="LiveId" clId="{DB4417A3-BAAA-417C-B23B-1A08D7E52F9C}" dt="2022-02-24T09:12:48.885" v="359" actId="1076"/>
          <ac:picMkLst>
            <pc:docMk/>
            <pc:sldMk cId="2421676980" sldId="1672"/>
            <ac:picMk id="21" creationId="{6BA82676-4FF7-4F20-AFA4-A572F6BCB5DA}"/>
          </ac:picMkLst>
        </pc:picChg>
        <pc:picChg chg="mod">
          <ac:chgData name="Ren Yanjing" userId="a12b41fec2f743dd" providerId="LiveId" clId="{DB4417A3-BAAA-417C-B23B-1A08D7E52F9C}" dt="2022-02-24T09:13:43.896" v="372" actId="1076"/>
          <ac:picMkLst>
            <pc:docMk/>
            <pc:sldMk cId="2421676980" sldId="1672"/>
            <ac:picMk id="33" creationId="{F4B5D6CA-B7DB-4AEB-9785-81431D5E14C3}"/>
          </ac:picMkLst>
        </pc:picChg>
        <pc:cxnChg chg="mod">
          <ac:chgData name="Ren Yanjing" userId="a12b41fec2f743dd" providerId="LiveId" clId="{DB4417A3-BAAA-417C-B23B-1A08D7E52F9C}" dt="2022-02-24T09:13:41.031" v="371" actId="208"/>
          <ac:cxnSpMkLst>
            <pc:docMk/>
            <pc:sldMk cId="2421676980" sldId="1672"/>
            <ac:cxnSpMk id="17" creationId="{2AEBFD39-D049-4A21-A877-AAD8F838DB7F}"/>
          </ac:cxnSpMkLst>
        </pc:cxnChg>
        <pc:cxnChg chg="mod">
          <ac:chgData name="Ren Yanjing" userId="a12b41fec2f743dd" providerId="LiveId" clId="{DB4417A3-BAAA-417C-B23B-1A08D7E52F9C}" dt="2022-02-24T09:13:41.031" v="371" actId="208"/>
          <ac:cxnSpMkLst>
            <pc:docMk/>
            <pc:sldMk cId="2421676980" sldId="1672"/>
            <ac:cxnSpMk id="19" creationId="{00D1CD55-424A-40ED-AB88-AD28541EAE3D}"/>
          </ac:cxnSpMkLst>
        </pc:cxnChg>
        <pc:cxnChg chg="mod">
          <ac:chgData name="Ren Yanjing" userId="a12b41fec2f743dd" providerId="LiveId" clId="{DB4417A3-BAAA-417C-B23B-1A08D7E52F9C}" dt="2022-02-24T09:13:41.031" v="371" actId="208"/>
          <ac:cxnSpMkLst>
            <pc:docMk/>
            <pc:sldMk cId="2421676980" sldId="1672"/>
            <ac:cxnSpMk id="28" creationId="{1BE07E96-8687-4210-8713-90FC6CEAB562}"/>
          </ac:cxnSpMkLst>
        </pc:cxnChg>
      </pc:sldChg>
      <pc:sldChg chg="addSp delSp modSp add mod">
        <pc:chgData name="Ren Yanjing" userId="a12b41fec2f743dd" providerId="LiveId" clId="{DB4417A3-BAAA-417C-B23B-1A08D7E52F9C}" dt="2022-03-04T06:20:52.289" v="2555" actId="2711"/>
        <pc:sldMkLst>
          <pc:docMk/>
          <pc:sldMk cId="2983592868" sldId="1673"/>
        </pc:sldMkLst>
        <pc:spChg chg="add mod">
          <ac:chgData name="Ren Yanjing" userId="a12b41fec2f743dd" providerId="LiveId" clId="{DB4417A3-BAAA-417C-B23B-1A08D7E52F9C}" dt="2022-03-04T06:20:52.289" v="2555" actId="2711"/>
          <ac:spMkLst>
            <pc:docMk/>
            <pc:sldMk cId="2983592868" sldId="1673"/>
            <ac:spMk id="2" creationId="{93687F4D-AB97-4AF7-87B4-BFDC36F63959}"/>
          </ac:spMkLst>
        </pc:spChg>
        <pc:spChg chg="add mod">
          <ac:chgData name="Ren Yanjing" userId="a12b41fec2f743dd" providerId="LiveId" clId="{DB4417A3-BAAA-417C-B23B-1A08D7E52F9C}" dt="2022-03-04T06:20:52.289" v="2555" actId="2711"/>
          <ac:spMkLst>
            <pc:docMk/>
            <pc:sldMk cId="2983592868" sldId="1673"/>
            <ac:spMk id="4" creationId="{F53B0C64-2503-4D62-9191-D2E0D2D20AAF}"/>
          </ac:spMkLst>
        </pc:spChg>
        <pc:spChg chg="del">
          <ac:chgData name="Ren Yanjing" userId="a12b41fec2f743dd" providerId="LiveId" clId="{DB4417A3-BAAA-417C-B23B-1A08D7E52F9C}" dt="2022-02-25T02:10:01.286" v="377" actId="478"/>
          <ac:spMkLst>
            <pc:docMk/>
            <pc:sldMk cId="2983592868" sldId="1673"/>
            <ac:spMk id="5" creationId="{86FEA2C6-5311-430F-A5A3-C178F532AC64}"/>
          </ac:spMkLst>
        </pc:spChg>
        <pc:spChg chg="add mod">
          <ac:chgData name="Ren Yanjing" userId="a12b41fec2f743dd" providerId="LiveId" clId="{DB4417A3-BAAA-417C-B23B-1A08D7E52F9C}" dt="2022-03-04T06:20:52.289" v="2555" actId="2711"/>
          <ac:spMkLst>
            <pc:docMk/>
            <pc:sldMk cId="2983592868" sldId="1673"/>
            <ac:spMk id="5" creationId="{BA6C6EB1-FB13-415C-BF3D-9F2E2AAD14FC}"/>
          </ac:spMkLst>
        </pc:spChg>
        <pc:spChg chg="del">
          <ac:chgData name="Ren Yanjing" userId="a12b41fec2f743dd" providerId="LiveId" clId="{DB4417A3-BAAA-417C-B23B-1A08D7E52F9C}" dt="2022-02-25T02:10:01.286" v="377" actId="478"/>
          <ac:spMkLst>
            <pc:docMk/>
            <pc:sldMk cId="2983592868" sldId="1673"/>
            <ac:spMk id="6" creationId="{81438CA4-3C51-49EA-9D16-FFB69EF52B80}"/>
          </ac:spMkLst>
        </pc:spChg>
        <pc:spChg chg="add mod">
          <ac:chgData name="Ren Yanjing" userId="a12b41fec2f743dd" providerId="LiveId" clId="{DB4417A3-BAAA-417C-B23B-1A08D7E52F9C}" dt="2022-03-04T06:20:52.289" v="2555" actId="2711"/>
          <ac:spMkLst>
            <pc:docMk/>
            <pc:sldMk cId="2983592868" sldId="1673"/>
            <ac:spMk id="6" creationId="{A3A6FDFF-E256-4EE7-81CC-6AB4C6BA9E98}"/>
          </ac:spMkLst>
        </pc:spChg>
        <pc:spChg chg="del">
          <ac:chgData name="Ren Yanjing" userId="a12b41fec2f743dd" providerId="LiveId" clId="{DB4417A3-BAAA-417C-B23B-1A08D7E52F9C}" dt="2022-02-25T02:10:01.286" v="377" actId="478"/>
          <ac:spMkLst>
            <pc:docMk/>
            <pc:sldMk cId="2983592868" sldId="1673"/>
            <ac:spMk id="7" creationId="{30945F5E-1CDE-4E36-B07B-0290C0A7C361}"/>
          </ac:spMkLst>
        </pc:spChg>
        <pc:spChg chg="add mod">
          <ac:chgData name="Ren Yanjing" userId="a12b41fec2f743dd" providerId="LiveId" clId="{DB4417A3-BAAA-417C-B23B-1A08D7E52F9C}" dt="2022-03-04T06:20:52.289" v="2555" actId="2711"/>
          <ac:spMkLst>
            <pc:docMk/>
            <pc:sldMk cId="2983592868" sldId="1673"/>
            <ac:spMk id="7" creationId="{A22B21E6-70E9-4CED-A69B-4C3F13B0AF0C}"/>
          </ac:spMkLst>
        </pc:spChg>
        <pc:spChg chg="add mod">
          <ac:chgData name="Ren Yanjing" userId="a12b41fec2f743dd" providerId="LiveId" clId="{DB4417A3-BAAA-417C-B23B-1A08D7E52F9C}" dt="2022-03-04T06:20:52.289" v="2555" actId="2711"/>
          <ac:spMkLst>
            <pc:docMk/>
            <pc:sldMk cId="2983592868" sldId="1673"/>
            <ac:spMk id="8" creationId="{1B06ED3D-DECB-48F5-814B-7C8705B01BC5}"/>
          </ac:spMkLst>
        </pc:spChg>
        <pc:spChg chg="del">
          <ac:chgData name="Ren Yanjing" userId="a12b41fec2f743dd" providerId="LiveId" clId="{DB4417A3-BAAA-417C-B23B-1A08D7E52F9C}" dt="2022-02-25T02:10:01.286" v="377" actId="478"/>
          <ac:spMkLst>
            <pc:docMk/>
            <pc:sldMk cId="2983592868" sldId="1673"/>
            <ac:spMk id="8" creationId="{CAAD9CA1-9C3A-437C-87CE-5A1C377665E4}"/>
          </ac:spMkLst>
        </pc:spChg>
        <pc:spChg chg="del">
          <ac:chgData name="Ren Yanjing" userId="a12b41fec2f743dd" providerId="LiveId" clId="{DB4417A3-BAAA-417C-B23B-1A08D7E52F9C}" dt="2022-02-25T02:10:01.286" v="377" actId="478"/>
          <ac:spMkLst>
            <pc:docMk/>
            <pc:sldMk cId="2983592868" sldId="1673"/>
            <ac:spMk id="9" creationId="{76FD352D-FF79-4CC5-883E-BB71EEFF5CC1}"/>
          </ac:spMkLst>
        </pc:spChg>
        <pc:spChg chg="add mod">
          <ac:chgData name="Ren Yanjing" userId="a12b41fec2f743dd" providerId="LiveId" clId="{DB4417A3-BAAA-417C-B23B-1A08D7E52F9C}" dt="2022-03-04T06:20:52.289" v="2555" actId="2711"/>
          <ac:spMkLst>
            <pc:docMk/>
            <pc:sldMk cId="2983592868" sldId="1673"/>
            <ac:spMk id="11" creationId="{3E70875A-D3D7-47E7-AD32-91949EEBBFF6}"/>
          </ac:spMkLst>
        </pc:spChg>
        <pc:spChg chg="add mod">
          <ac:chgData name="Ren Yanjing" userId="a12b41fec2f743dd" providerId="LiveId" clId="{DB4417A3-BAAA-417C-B23B-1A08D7E52F9C}" dt="2022-03-04T06:20:52.289" v="2555" actId="2711"/>
          <ac:spMkLst>
            <pc:docMk/>
            <pc:sldMk cId="2983592868" sldId="1673"/>
            <ac:spMk id="12" creationId="{D2D5B867-8A3A-4544-8E44-90E083807280}"/>
          </ac:spMkLst>
        </pc:spChg>
        <pc:spChg chg="add mod">
          <ac:chgData name="Ren Yanjing" userId="a12b41fec2f743dd" providerId="LiveId" clId="{DB4417A3-BAAA-417C-B23B-1A08D7E52F9C}" dt="2022-03-04T06:20:52.289" v="2555" actId="2711"/>
          <ac:spMkLst>
            <pc:docMk/>
            <pc:sldMk cId="2983592868" sldId="1673"/>
            <ac:spMk id="13" creationId="{39492B66-2E25-43AE-A12D-3A0E128683AD}"/>
          </ac:spMkLst>
        </pc:spChg>
        <pc:spChg chg="add del mod">
          <ac:chgData name="Ren Yanjing" userId="a12b41fec2f743dd" providerId="LiveId" clId="{DB4417A3-BAAA-417C-B23B-1A08D7E52F9C}" dt="2022-02-27T10:51:27.625" v="1170" actId="478"/>
          <ac:spMkLst>
            <pc:docMk/>
            <pc:sldMk cId="2983592868" sldId="1673"/>
            <ac:spMk id="14" creationId="{A3EB9676-6253-478C-A08B-31904145CD30}"/>
          </ac:spMkLst>
        </pc:spChg>
        <pc:spChg chg="add mod">
          <ac:chgData name="Ren Yanjing" userId="a12b41fec2f743dd" providerId="LiveId" clId="{DB4417A3-BAAA-417C-B23B-1A08D7E52F9C}" dt="2022-03-04T06:20:52.289" v="2555" actId="2711"/>
          <ac:spMkLst>
            <pc:docMk/>
            <pc:sldMk cId="2983592868" sldId="1673"/>
            <ac:spMk id="15" creationId="{4F2A973B-441C-42C1-8A86-B51E61F7FF19}"/>
          </ac:spMkLst>
        </pc:spChg>
        <pc:spChg chg="add del mod">
          <ac:chgData name="Ren Yanjing" userId="a12b41fec2f743dd" providerId="LiveId" clId="{DB4417A3-BAAA-417C-B23B-1A08D7E52F9C}" dt="2022-02-27T10:51:27.625" v="1170" actId="478"/>
          <ac:spMkLst>
            <pc:docMk/>
            <pc:sldMk cId="2983592868" sldId="1673"/>
            <ac:spMk id="16" creationId="{74A9E208-EA6A-4869-AA37-A53F4BA1A87C}"/>
          </ac:spMkLst>
        </pc:spChg>
        <pc:spChg chg="del">
          <ac:chgData name="Ren Yanjing" userId="a12b41fec2f743dd" providerId="LiveId" clId="{DB4417A3-BAAA-417C-B23B-1A08D7E52F9C}" dt="2022-02-25T02:10:01.286" v="377" actId="478"/>
          <ac:spMkLst>
            <pc:docMk/>
            <pc:sldMk cId="2983592868" sldId="1673"/>
            <ac:spMk id="20" creationId="{F77C6E29-F431-439F-B421-EEFB7130351A}"/>
          </ac:spMkLst>
        </pc:spChg>
        <pc:spChg chg="add mod">
          <ac:chgData name="Ren Yanjing" userId="a12b41fec2f743dd" providerId="LiveId" clId="{DB4417A3-BAAA-417C-B23B-1A08D7E52F9C}" dt="2022-03-04T06:20:52.289" v="2555" actId="2711"/>
          <ac:spMkLst>
            <pc:docMk/>
            <pc:sldMk cId="2983592868" sldId="1673"/>
            <ac:spMk id="21" creationId="{2AFD3E7A-CB0A-45FC-9500-A069D034453F}"/>
          </ac:spMkLst>
        </pc:spChg>
        <pc:spChg chg="del">
          <ac:chgData name="Ren Yanjing" userId="a12b41fec2f743dd" providerId="LiveId" clId="{DB4417A3-BAAA-417C-B23B-1A08D7E52F9C}" dt="2022-02-25T02:10:01.286" v="377" actId="478"/>
          <ac:spMkLst>
            <pc:docMk/>
            <pc:sldMk cId="2983592868" sldId="1673"/>
            <ac:spMk id="22" creationId="{CECDF157-4A03-4EAF-A322-B4491EA695C9}"/>
          </ac:spMkLst>
        </pc:spChg>
        <pc:spChg chg="add mod">
          <ac:chgData name="Ren Yanjing" userId="a12b41fec2f743dd" providerId="LiveId" clId="{DB4417A3-BAAA-417C-B23B-1A08D7E52F9C}" dt="2022-03-04T06:20:52.289" v="2555" actId="2711"/>
          <ac:spMkLst>
            <pc:docMk/>
            <pc:sldMk cId="2983592868" sldId="1673"/>
            <ac:spMk id="22" creationId="{F4B99543-E9C6-4D68-A79E-5543F1506C39}"/>
          </ac:spMkLst>
        </pc:spChg>
        <pc:spChg chg="del">
          <ac:chgData name="Ren Yanjing" userId="a12b41fec2f743dd" providerId="LiveId" clId="{DB4417A3-BAAA-417C-B23B-1A08D7E52F9C}" dt="2022-02-25T02:10:01.286" v="377" actId="478"/>
          <ac:spMkLst>
            <pc:docMk/>
            <pc:sldMk cId="2983592868" sldId="1673"/>
            <ac:spMk id="23" creationId="{7FC1D103-0E2A-4B1C-97E5-A5A6BA16BC26}"/>
          </ac:spMkLst>
        </pc:spChg>
        <pc:spChg chg="del">
          <ac:chgData name="Ren Yanjing" userId="a12b41fec2f743dd" providerId="LiveId" clId="{DB4417A3-BAAA-417C-B23B-1A08D7E52F9C}" dt="2022-02-25T02:10:01.286" v="377" actId="478"/>
          <ac:spMkLst>
            <pc:docMk/>
            <pc:sldMk cId="2983592868" sldId="1673"/>
            <ac:spMk id="24" creationId="{7151CF76-7774-4D66-97DF-20837A9D0899}"/>
          </ac:spMkLst>
        </pc:spChg>
        <pc:spChg chg="del">
          <ac:chgData name="Ren Yanjing" userId="a12b41fec2f743dd" providerId="LiveId" clId="{DB4417A3-BAAA-417C-B23B-1A08D7E52F9C}" dt="2022-02-25T02:10:01.286" v="377" actId="478"/>
          <ac:spMkLst>
            <pc:docMk/>
            <pc:sldMk cId="2983592868" sldId="1673"/>
            <ac:spMk id="25" creationId="{C3F074BA-5F0D-4EE8-B718-F4439CBC75F6}"/>
          </ac:spMkLst>
        </pc:spChg>
        <pc:spChg chg="add mod">
          <ac:chgData name="Ren Yanjing" userId="a12b41fec2f743dd" providerId="LiveId" clId="{DB4417A3-BAAA-417C-B23B-1A08D7E52F9C}" dt="2022-03-04T06:20:52.289" v="2555" actId="2711"/>
          <ac:spMkLst>
            <pc:docMk/>
            <pc:sldMk cId="2983592868" sldId="1673"/>
            <ac:spMk id="26" creationId="{0B077BC9-E90D-4CC6-8913-741DBBD82623}"/>
          </ac:spMkLst>
        </pc:spChg>
        <pc:spChg chg="add mod">
          <ac:chgData name="Ren Yanjing" userId="a12b41fec2f743dd" providerId="LiveId" clId="{DB4417A3-BAAA-417C-B23B-1A08D7E52F9C}" dt="2022-03-04T06:20:52.289" v="2555" actId="2711"/>
          <ac:spMkLst>
            <pc:docMk/>
            <pc:sldMk cId="2983592868" sldId="1673"/>
            <ac:spMk id="27" creationId="{C69DD491-30A9-4C64-A36A-F02E27841BEC}"/>
          </ac:spMkLst>
        </pc:spChg>
        <pc:spChg chg="add mod">
          <ac:chgData name="Ren Yanjing" userId="a12b41fec2f743dd" providerId="LiveId" clId="{DB4417A3-BAAA-417C-B23B-1A08D7E52F9C}" dt="2022-03-04T06:20:52.289" v="2555" actId="2711"/>
          <ac:spMkLst>
            <pc:docMk/>
            <pc:sldMk cId="2983592868" sldId="1673"/>
            <ac:spMk id="29" creationId="{ABE4894B-53A6-4B70-9B6F-B555D1D48949}"/>
          </ac:spMkLst>
        </pc:spChg>
        <pc:spChg chg="add mod">
          <ac:chgData name="Ren Yanjing" userId="a12b41fec2f743dd" providerId="LiveId" clId="{DB4417A3-BAAA-417C-B23B-1A08D7E52F9C}" dt="2022-03-04T06:20:52.289" v="2555" actId="2711"/>
          <ac:spMkLst>
            <pc:docMk/>
            <pc:sldMk cId="2983592868" sldId="1673"/>
            <ac:spMk id="30" creationId="{70B7FF29-487B-40CC-AD7D-490D9B652A7F}"/>
          </ac:spMkLst>
        </pc:spChg>
        <pc:spChg chg="add mod">
          <ac:chgData name="Ren Yanjing" userId="a12b41fec2f743dd" providerId="LiveId" clId="{DB4417A3-BAAA-417C-B23B-1A08D7E52F9C}" dt="2022-03-04T06:20:52.289" v="2555" actId="2711"/>
          <ac:spMkLst>
            <pc:docMk/>
            <pc:sldMk cId="2983592868" sldId="1673"/>
            <ac:spMk id="31" creationId="{4D2035CA-245B-40C0-B23A-3D0A3C1F42C0}"/>
          </ac:spMkLst>
        </pc:spChg>
        <pc:spChg chg="add mod">
          <ac:chgData name="Ren Yanjing" userId="a12b41fec2f743dd" providerId="LiveId" clId="{DB4417A3-BAAA-417C-B23B-1A08D7E52F9C}" dt="2022-03-04T06:20:52.289" v="2555" actId="2711"/>
          <ac:spMkLst>
            <pc:docMk/>
            <pc:sldMk cId="2983592868" sldId="1673"/>
            <ac:spMk id="32" creationId="{E7047879-61C9-46BA-A615-85D1A92B727F}"/>
          </ac:spMkLst>
        </pc:spChg>
        <pc:spChg chg="add mod">
          <ac:chgData name="Ren Yanjing" userId="a12b41fec2f743dd" providerId="LiveId" clId="{DB4417A3-BAAA-417C-B23B-1A08D7E52F9C}" dt="2022-03-04T06:20:52.289" v="2555" actId="2711"/>
          <ac:spMkLst>
            <pc:docMk/>
            <pc:sldMk cId="2983592868" sldId="1673"/>
            <ac:spMk id="34" creationId="{0CCBC616-6B2D-4FBD-8699-A5D45D1B1F96}"/>
          </ac:spMkLst>
        </pc:spChg>
        <pc:spChg chg="add del mod">
          <ac:chgData name="Ren Yanjing" userId="a12b41fec2f743dd" providerId="LiveId" clId="{DB4417A3-BAAA-417C-B23B-1A08D7E52F9C}" dt="2022-02-27T10:51:27.625" v="1170" actId="478"/>
          <ac:spMkLst>
            <pc:docMk/>
            <pc:sldMk cId="2983592868" sldId="1673"/>
            <ac:spMk id="36" creationId="{042C6D56-E43A-411F-94E1-E30FB75BA2BB}"/>
          </ac:spMkLst>
        </pc:spChg>
        <pc:spChg chg="add del mod">
          <ac:chgData name="Ren Yanjing" userId="a12b41fec2f743dd" providerId="LiveId" clId="{DB4417A3-BAAA-417C-B23B-1A08D7E52F9C}" dt="2022-02-27T10:51:27.625" v="1170" actId="478"/>
          <ac:spMkLst>
            <pc:docMk/>
            <pc:sldMk cId="2983592868" sldId="1673"/>
            <ac:spMk id="37" creationId="{A88E3E6E-2975-4AE7-A9FE-7647311C8F33}"/>
          </ac:spMkLst>
        </pc:spChg>
        <pc:spChg chg="add del mod">
          <ac:chgData name="Ren Yanjing" userId="a12b41fec2f743dd" providerId="LiveId" clId="{DB4417A3-BAAA-417C-B23B-1A08D7E52F9C}" dt="2022-02-27T10:51:27.625" v="1170" actId="478"/>
          <ac:spMkLst>
            <pc:docMk/>
            <pc:sldMk cId="2983592868" sldId="1673"/>
            <ac:spMk id="38" creationId="{3C0F0FE1-ECE7-414C-9EC5-310772EC52E2}"/>
          </ac:spMkLst>
        </pc:spChg>
        <pc:spChg chg="add mod">
          <ac:chgData name="Ren Yanjing" userId="a12b41fec2f743dd" providerId="LiveId" clId="{DB4417A3-BAAA-417C-B23B-1A08D7E52F9C}" dt="2022-03-04T06:20:52.289" v="2555" actId="2711"/>
          <ac:spMkLst>
            <pc:docMk/>
            <pc:sldMk cId="2983592868" sldId="1673"/>
            <ac:spMk id="39" creationId="{5D929419-4CD7-467E-99EC-7FDC02535E59}"/>
          </ac:spMkLst>
        </pc:spChg>
        <pc:spChg chg="add del mod">
          <ac:chgData name="Ren Yanjing" userId="a12b41fec2f743dd" providerId="LiveId" clId="{DB4417A3-BAAA-417C-B23B-1A08D7E52F9C}" dt="2022-02-25T08:10:51.114" v="670" actId="478"/>
          <ac:spMkLst>
            <pc:docMk/>
            <pc:sldMk cId="2983592868" sldId="1673"/>
            <ac:spMk id="45" creationId="{5A8B6112-D3CB-4D25-98B7-5BE86A0C255B}"/>
          </ac:spMkLst>
        </pc:spChg>
        <pc:spChg chg="add mod">
          <ac:chgData name="Ren Yanjing" userId="a12b41fec2f743dd" providerId="LiveId" clId="{DB4417A3-BAAA-417C-B23B-1A08D7E52F9C}" dt="2022-03-04T06:20:52.289" v="2555" actId="2711"/>
          <ac:spMkLst>
            <pc:docMk/>
            <pc:sldMk cId="2983592868" sldId="1673"/>
            <ac:spMk id="46" creationId="{9D4A2C17-51D1-4492-9654-5572D9279E78}"/>
          </ac:spMkLst>
        </pc:spChg>
        <pc:spChg chg="add mod">
          <ac:chgData name="Ren Yanjing" userId="a12b41fec2f743dd" providerId="LiveId" clId="{DB4417A3-BAAA-417C-B23B-1A08D7E52F9C}" dt="2022-03-04T06:20:52.289" v="2555" actId="2711"/>
          <ac:spMkLst>
            <pc:docMk/>
            <pc:sldMk cId="2983592868" sldId="1673"/>
            <ac:spMk id="47" creationId="{D9B7CBA4-B00C-4C69-8C5B-A8630CA7F432}"/>
          </ac:spMkLst>
        </pc:spChg>
        <pc:spChg chg="add mod">
          <ac:chgData name="Ren Yanjing" userId="a12b41fec2f743dd" providerId="LiveId" clId="{DB4417A3-BAAA-417C-B23B-1A08D7E52F9C}" dt="2022-03-04T06:20:52.289" v="2555" actId="2711"/>
          <ac:spMkLst>
            <pc:docMk/>
            <pc:sldMk cId="2983592868" sldId="1673"/>
            <ac:spMk id="49" creationId="{3CDA6076-1D73-4639-89E7-96DFB59BA8C7}"/>
          </ac:spMkLst>
        </pc:spChg>
        <pc:spChg chg="add mod">
          <ac:chgData name="Ren Yanjing" userId="a12b41fec2f743dd" providerId="LiveId" clId="{DB4417A3-BAAA-417C-B23B-1A08D7E52F9C}" dt="2022-03-04T06:20:52.289" v="2555" actId="2711"/>
          <ac:spMkLst>
            <pc:docMk/>
            <pc:sldMk cId="2983592868" sldId="1673"/>
            <ac:spMk id="50" creationId="{1EA3CC7D-F8E0-479A-8CE4-3F45251DF89F}"/>
          </ac:spMkLst>
        </pc:spChg>
        <pc:spChg chg="add del mod">
          <ac:chgData name="Ren Yanjing" userId="a12b41fec2f743dd" providerId="LiveId" clId="{DB4417A3-BAAA-417C-B23B-1A08D7E52F9C}" dt="2022-02-25T08:13:11.801" v="756" actId="478"/>
          <ac:spMkLst>
            <pc:docMk/>
            <pc:sldMk cId="2983592868" sldId="1673"/>
            <ac:spMk id="51" creationId="{A0526955-A07D-4DE1-88F5-E92EC9F55ED9}"/>
          </ac:spMkLst>
        </pc:spChg>
        <pc:spChg chg="add del mod">
          <ac:chgData name="Ren Yanjing" userId="a12b41fec2f743dd" providerId="LiveId" clId="{DB4417A3-BAAA-417C-B23B-1A08D7E52F9C}" dt="2022-02-25T08:13:11.801" v="756" actId="478"/>
          <ac:spMkLst>
            <pc:docMk/>
            <pc:sldMk cId="2983592868" sldId="1673"/>
            <ac:spMk id="52" creationId="{C70E09EE-0B9A-4ECC-92CC-1CA85EF811B4}"/>
          </ac:spMkLst>
        </pc:spChg>
        <pc:spChg chg="add del mod">
          <ac:chgData name="Ren Yanjing" userId="a12b41fec2f743dd" providerId="LiveId" clId="{DB4417A3-BAAA-417C-B23B-1A08D7E52F9C}" dt="2022-02-25T08:13:11.801" v="756" actId="478"/>
          <ac:spMkLst>
            <pc:docMk/>
            <pc:sldMk cId="2983592868" sldId="1673"/>
            <ac:spMk id="53" creationId="{87FB2D69-9495-4275-BEEA-64C2D1EAABF7}"/>
          </ac:spMkLst>
        </pc:spChg>
        <pc:spChg chg="add del mod">
          <ac:chgData name="Ren Yanjing" userId="a12b41fec2f743dd" providerId="LiveId" clId="{DB4417A3-BAAA-417C-B23B-1A08D7E52F9C}" dt="2022-02-25T08:13:11.801" v="756" actId="478"/>
          <ac:spMkLst>
            <pc:docMk/>
            <pc:sldMk cId="2983592868" sldId="1673"/>
            <ac:spMk id="54" creationId="{19DD7965-B5DE-4281-ADA7-B4418A80D1F7}"/>
          </ac:spMkLst>
        </pc:spChg>
        <pc:spChg chg="add mod">
          <ac:chgData name="Ren Yanjing" userId="a12b41fec2f743dd" providerId="LiveId" clId="{DB4417A3-BAAA-417C-B23B-1A08D7E52F9C}" dt="2022-03-04T06:20:52.289" v="2555" actId="2711"/>
          <ac:spMkLst>
            <pc:docMk/>
            <pc:sldMk cId="2983592868" sldId="1673"/>
            <ac:spMk id="55" creationId="{12169279-2BBB-486E-BC00-1DE5552863BB}"/>
          </ac:spMkLst>
        </pc:spChg>
        <pc:spChg chg="add mod">
          <ac:chgData name="Ren Yanjing" userId="a12b41fec2f743dd" providerId="LiveId" clId="{DB4417A3-BAAA-417C-B23B-1A08D7E52F9C}" dt="2022-03-04T06:20:52.289" v="2555" actId="2711"/>
          <ac:spMkLst>
            <pc:docMk/>
            <pc:sldMk cId="2983592868" sldId="1673"/>
            <ac:spMk id="56" creationId="{D87CBF60-5F4E-4307-B82E-852B5DE454C0}"/>
          </ac:spMkLst>
        </pc:spChg>
        <pc:spChg chg="add mod">
          <ac:chgData name="Ren Yanjing" userId="a12b41fec2f743dd" providerId="LiveId" clId="{DB4417A3-BAAA-417C-B23B-1A08D7E52F9C}" dt="2022-03-04T06:20:52.289" v="2555" actId="2711"/>
          <ac:spMkLst>
            <pc:docMk/>
            <pc:sldMk cId="2983592868" sldId="1673"/>
            <ac:spMk id="57" creationId="{668C0D6B-1D28-413C-87E6-B2E1D9F767F1}"/>
          </ac:spMkLst>
        </pc:spChg>
        <pc:spChg chg="add mod">
          <ac:chgData name="Ren Yanjing" userId="a12b41fec2f743dd" providerId="LiveId" clId="{DB4417A3-BAAA-417C-B23B-1A08D7E52F9C}" dt="2022-03-04T06:20:52.289" v="2555" actId="2711"/>
          <ac:spMkLst>
            <pc:docMk/>
            <pc:sldMk cId="2983592868" sldId="1673"/>
            <ac:spMk id="58" creationId="{C9226065-E0DB-4B75-AA21-CA871CCA983F}"/>
          </ac:spMkLst>
        </pc:spChg>
        <pc:spChg chg="add mod">
          <ac:chgData name="Ren Yanjing" userId="a12b41fec2f743dd" providerId="LiveId" clId="{DB4417A3-BAAA-417C-B23B-1A08D7E52F9C}" dt="2022-03-04T06:20:52.289" v="2555" actId="2711"/>
          <ac:spMkLst>
            <pc:docMk/>
            <pc:sldMk cId="2983592868" sldId="1673"/>
            <ac:spMk id="59" creationId="{E1D3D687-3633-491C-888D-8659A8E55BCC}"/>
          </ac:spMkLst>
        </pc:spChg>
        <pc:spChg chg="add mod">
          <ac:chgData name="Ren Yanjing" userId="a12b41fec2f743dd" providerId="LiveId" clId="{DB4417A3-BAAA-417C-B23B-1A08D7E52F9C}" dt="2022-03-04T06:20:52.289" v="2555" actId="2711"/>
          <ac:spMkLst>
            <pc:docMk/>
            <pc:sldMk cId="2983592868" sldId="1673"/>
            <ac:spMk id="60" creationId="{6C3F1FEE-5854-4F3D-A3FB-03EF09E93709}"/>
          </ac:spMkLst>
        </pc:spChg>
        <pc:spChg chg="add mod">
          <ac:chgData name="Ren Yanjing" userId="a12b41fec2f743dd" providerId="LiveId" clId="{DB4417A3-BAAA-417C-B23B-1A08D7E52F9C}" dt="2022-03-04T06:20:52.289" v="2555" actId="2711"/>
          <ac:spMkLst>
            <pc:docMk/>
            <pc:sldMk cId="2983592868" sldId="1673"/>
            <ac:spMk id="61" creationId="{FDAB38C8-DA0A-4FB0-B573-2D36C9DF3EF6}"/>
          </ac:spMkLst>
        </pc:spChg>
        <pc:spChg chg="add mod">
          <ac:chgData name="Ren Yanjing" userId="a12b41fec2f743dd" providerId="LiveId" clId="{DB4417A3-BAAA-417C-B23B-1A08D7E52F9C}" dt="2022-03-04T06:20:52.289" v="2555" actId="2711"/>
          <ac:spMkLst>
            <pc:docMk/>
            <pc:sldMk cId="2983592868" sldId="1673"/>
            <ac:spMk id="62" creationId="{0000EBE9-4652-4D0F-9B09-AE8F8C54313E}"/>
          </ac:spMkLst>
        </pc:spChg>
        <pc:spChg chg="add mod">
          <ac:chgData name="Ren Yanjing" userId="a12b41fec2f743dd" providerId="LiveId" clId="{DB4417A3-BAAA-417C-B23B-1A08D7E52F9C}" dt="2022-03-04T06:20:52.289" v="2555" actId="2711"/>
          <ac:spMkLst>
            <pc:docMk/>
            <pc:sldMk cId="2983592868" sldId="1673"/>
            <ac:spMk id="63" creationId="{AECDD9C1-00C3-4A1E-87B8-9BC61E2CE93C}"/>
          </ac:spMkLst>
        </pc:spChg>
        <pc:spChg chg="add mod">
          <ac:chgData name="Ren Yanjing" userId="a12b41fec2f743dd" providerId="LiveId" clId="{DB4417A3-BAAA-417C-B23B-1A08D7E52F9C}" dt="2022-03-04T06:20:52.289" v="2555" actId="2711"/>
          <ac:spMkLst>
            <pc:docMk/>
            <pc:sldMk cId="2983592868" sldId="1673"/>
            <ac:spMk id="64" creationId="{29D4DA9C-AB5F-4B79-9430-C39D481464FB}"/>
          </ac:spMkLst>
        </pc:spChg>
        <pc:spChg chg="add mod">
          <ac:chgData name="Ren Yanjing" userId="a12b41fec2f743dd" providerId="LiveId" clId="{DB4417A3-BAAA-417C-B23B-1A08D7E52F9C}" dt="2022-03-04T06:20:52.289" v="2555" actId="2711"/>
          <ac:spMkLst>
            <pc:docMk/>
            <pc:sldMk cId="2983592868" sldId="1673"/>
            <ac:spMk id="65" creationId="{9D551B83-EE3D-4AC6-B0FB-993F552341D0}"/>
          </ac:spMkLst>
        </pc:spChg>
        <pc:spChg chg="add mod">
          <ac:chgData name="Ren Yanjing" userId="a12b41fec2f743dd" providerId="LiveId" clId="{DB4417A3-BAAA-417C-B23B-1A08D7E52F9C}" dt="2022-03-04T06:20:52.289" v="2555" actId="2711"/>
          <ac:spMkLst>
            <pc:docMk/>
            <pc:sldMk cId="2983592868" sldId="1673"/>
            <ac:spMk id="66" creationId="{1ADB7A18-4009-4C4C-9A43-47CE22B25689}"/>
          </ac:spMkLst>
        </pc:spChg>
        <pc:spChg chg="add del mod">
          <ac:chgData name="Ren Yanjing" userId="a12b41fec2f743dd" providerId="LiveId" clId="{DB4417A3-BAAA-417C-B23B-1A08D7E52F9C}" dt="2022-02-27T10:52:08.983" v="1176" actId="478"/>
          <ac:spMkLst>
            <pc:docMk/>
            <pc:sldMk cId="2983592868" sldId="1673"/>
            <ac:spMk id="68" creationId="{95271975-2919-4E92-80C0-53FE49086119}"/>
          </ac:spMkLst>
        </pc:spChg>
        <pc:spChg chg="add mod">
          <ac:chgData name="Ren Yanjing" userId="a12b41fec2f743dd" providerId="LiveId" clId="{DB4417A3-BAAA-417C-B23B-1A08D7E52F9C}" dt="2022-03-04T06:20:52.289" v="2555" actId="2711"/>
          <ac:spMkLst>
            <pc:docMk/>
            <pc:sldMk cId="2983592868" sldId="1673"/>
            <ac:spMk id="69" creationId="{AA7AE0CA-6597-441B-B71E-F7A09C6F9357}"/>
          </ac:spMkLst>
        </pc:spChg>
        <pc:spChg chg="add mod">
          <ac:chgData name="Ren Yanjing" userId="a12b41fec2f743dd" providerId="LiveId" clId="{DB4417A3-BAAA-417C-B23B-1A08D7E52F9C}" dt="2022-03-04T06:20:52.289" v="2555" actId="2711"/>
          <ac:spMkLst>
            <pc:docMk/>
            <pc:sldMk cId="2983592868" sldId="1673"/>
            <ac:spMk id="70" creationId="{993DA521-4533-47C8-8CAD-2096DB0126F5}"/>
          </ac:spMkLst>
        </pc:spChg>
        <pc:spChg chg="add mod">
          <ac:chgData name="Ren Yanjing" userId="a12b41fec2f743dd" providerId="LiveId" clId="{DB4417A3-BAAA-417C-B23B-1A08D7E52F9C}" dt="2022-03-04T06:20:52.289" v="2555" actId="2711"/>
          <ac:spMkLst>
            <pc:docMk/>
            <pc:sldMk cId="2983592868" sldId="1673"/>
            <ac:spMk id="71" creationId="{8535FC29-6B7C-4AB6-9106-FF60DCD50AE2}"/>
          </ac:spMkLst>
        </pc:spChg>
        <pc:spChg chg="add mod">
          <ac:chgData name="Ren Yanjing" userId="a12b41fec2f743dd" providerId="LiveId" clId="{DB4417A3-BAAA-417C-B23B-1A08D7E52F9C}" dt="2022-03-04T06:20:52.289" v="2555" actId="2711"/>
          <ac:spMkLst>
            <pc:docMk/>
            <pc:sldMk cId="2983592868" sldId="1673"/>
            <ac:spMk id="72" creationId="{A176984B-63A8-4867-9449-F22184905024}"/>
          </ac:spMkLst>
        </pc:spChg>
        <pc:spChg chg="add mod">
          <ac:chgData name="Ren Yanjing" userId="a12b41fec2f743dd" providerId="LiveId" clId="{DB4417A3-BAAA-417C-B23B-1A08D7E52F9C}" dt="2022-03-04T06:20:52.289" v="2555" actId="2711"/>
          <ac:spMkLst>
            <pc:docMk/>
            <pc:sldMk cId="2983592868" sldId="1673"/>
            <ac:spMk id="73" creationId="{301F2D06-6C1E-4B36-8F0D-49CE1550E9BB}"/>
          </ac:spMkLst>
        </pc:spChg>
        <pc:spChg chg="add mod">
          <ac:chgData name="Ren Yanjing" userId="a12b41fec2f743dd" providerId="LiveId" clId="{DB4417A3-BAAA-417C-B23B-1A08D7E52F9C}" dt="2022-03-04T06:20:52.289" v="2555" actId="2711"/>
          <ac:spMkLst>
            <pc:docMk/>
            <pc:sldMk cId="2983592868" sldId="1673"/>
            <ac:spMk id="74" creationId="{4EA6CAF3-39D0-43BC-AC2D-DD25DF713FAB}"/>
          </ac:spMkLst>
        </pc:spChg>
        <pc:spChg chg="del mod topLvl">
          <ac:chgData name="Ren Yanjing" userId="a12b41fec2f743dd" providerId="LiveId" clId="{DB4417A3-BAAA-417C-B23B-1A08D7E52F9C}" dt="2022-02-25T08:18:40.493" v="922" actId="478"/>
          <ac:spMkLst>
            <pc:docMk/>
            <pc:sldMk cId="2983592868" sldId="1673"/>
            <ac:spMk id="74" creationId="{A0B0D8E5-865C-44AB-BB66-650BC1FAEDF1}"/>
          </ac:spMkLst>
        </pc:spChg>
        <pc:spChg chg="add mod">
          <ac:chgData name="Ren Yanjing" userId="a12b41fec2f743dd" providerId="LiveId" clId="{DB4417A3-BAAA-417C-B23B-1A08D7E52F9C}" dt="2022-03-04T06:20:52.289" v="2555" actId="2711"/>
          <ac:spMkLst>
            <pc:docMk/>
            <pc:sldMk cId="2983592868" sldId="1673"/>
            <ac:spMk id="75" creationId="{43E5A203-8D1C-4C4C-B4E3-AE13399919B2}"/>
          </ac:spMkLst>
        </pc:spChg>
        <pc:spChg chg="del mod topLvl">
          <ac:chgData name="Ren Yanjing" userId="a12b41fec2f743dd" providerId="LiveId" clId="{DB4417A3-BAAA-417C-B23B-1A08D7E52F9C}" dt="2022-02-25T08:18:40.493" v="922" actId="478"/>
          <ac:spMkLst>
            <pc:docMk/>
            <pc:sldMk cId="2983592868" sldId="1673"/>
            <ac:spMk id="75" creationId="{CF283DEE-A612-45E5-BF97-4FCA2FAB2190}"/>
          </ac:spMkLst>
        </pc:spChg>
        <pc:spChg chg="add mod">
          <ac:chgData name="Ren Yanjing" userId="a12b41fec2f743dd" providerId="LiveId" clId="{DB4417A3-BAAA-417C-B23B-1A08D7E52F9C}" dt="2022-03-04T06:20:52.289" v="2555" actId="2711"/>
          <ac:spMkLst>
            <pc:docMk/>
            <pc:sldMk cId="2983592868" sldId="1673"/>
            <ac:spMk id="77" creationId="{55E0F2D7-4521-47B9-A2E2-BE5EC7C9FA1B}"/>
          </ac:spMkLst>
        </pc:spChg>
        <pc:spChg chg="add mod">
          <ac:chgData name="Ren Yanjing" userId="a12b41fec2f743dd" providerId="LiveId" clId="{DB4417A3-BAAA-417C-B23B-1A08D7E52F9C}" dt="2022-03-04T06:20:52.289" v="2555" actId="2711"/>
          <ac:spMkLst>
            <pc:docMk/>
            <pc:sldMk cId="2983592868" sldId="1673"/>
            <ac:spMk id="79" creationId="{DBB88C00-3F70-4DCB-8724-227902A6D413}"/>
          </ac:spMkLst>
        </pc:spChg>
        <pc:spChg chg="add mod">
          <ac:chgData name="Ren Yanjing" userId="a12b41fec2f743dd" providerId="LiveId" clId="{DB4417A3-BAAA-417C-B23B-1A08D7E52F9C}" dt="2022-03-04T06:20:52.289" v="2555" actId="2711"/>
          <ac:spMkLst>
            <pc:docMk/>
            <pc:sldMk cId="2983592868" sldId="1673"/>
            <ac:spMk id="80" creationId="{AA53DD4D-6519-4C1F-9AA7-7025BCED7D65}"/>
          </ac:spMkLst>
        </pc:spChg>
        <pc:grpChg chg="add mod">
          <ac:chgData name="Ren Yanjing" userId="a12b41fec2f743dd" providerId="LiveId" clId="{DB4417A3-BAAA-417C-B23B-1A08D7E52F9C}" dt="2022-02-25T08:07:24.647" v="625" actId="164"/>
          <ac:grpSpMkLst>
            <pc:docMk/>
            <pc:sldMk cId="2983592868" sldId="1673"/>
            <ac:grpSpMk id="9" creationId="{8AA587B6-0414-430C-8036-3A3A744063CB}"/>
          </ac:grpSpMkLst>
        </pc:grpChg>
        <pc:grpChg chg="add mod">
          <ac:chgData name="Ren Yanjing" userId="a12b41fec2f743dd" providerId="LiveId" clId="{DB4417A3-BAAA-417C-B23B-1A08D7E52F9C}" dt="2022-02-27T10:52:52.743" v="1207" actId="1076"/>
          <ac:grpSpMkLst>
            <pc:docMk/>
            <pc:sldMk cId="2983592868" sldId="1673"/>
            <ac:grpSpMk id="35" creationId="{BBFBBFB5-C7DD-4D90-B18C-08E891898FA9}"/>
          </ac:grpSpMkLst>
        </pc:grpChg>
        <pc:grpChg chg="add mod">
          <ac:chgData name="Ren Yanjing" userId="a12b41fec2f743dd" providerId="LiveId" clId="{DB4417A3-BAAA-417C-B23B-1A08D7E52F9C}" dt="2022-02-25T08:18:47.371" v="923" actId="164"/>
          <ac:grpSpMkLst>
            <pc:docMk/>
            <pc:sldMk cId="2983592868" sldId="1673"/>
            <ac:grpSpMk id="48" creationId="{1EB444FB-7098-4C5D-A76F-01EC3F8A78EF}"/>
          </ac:grpSpMkLst>
        </pc:grpChg>
        <pc:grpChg chg="add del mod">
          <ac:chgData name="Ren Yanjing" userId="a12b41fec2f743dd" providerId="LiveId" clId="{DB4417A3-BAAA-417C-B23B-1A08D7E52F9C}" dt="2022-02-25T08:18:15.946" v="886" actId="165"/>
          <ac:grpSpMkLst>
            <pc:docMk/>
            <pc:sldMk cId="2983592868" sldId="1673"/>
            <ac:grpSpMk id="73" creationId="{6268BC1E-EDA4-4C22-882C-9DF966FABCC4}"/>
          </ac:grpSpMkLst>
        </pc:grpChg>
        <pc:grpChg chg="add mod">
          <ac:chgData name="Ren Yanjing" userId="a12b41fec2f743dd" providerId="LiveId" clId="{DB4417A3-BAAA-417C-B23B-1A08D7E52F9C}" dt="2022-02-25T08:27:20.086" v="970" actId="1038"/>
          <ac:grpSpMkLst>
            <pc:docMk/>
            <pc:sldMk cId="2983592868" sldId="1673"/>
            <ac:grpSpMk id="76" creationId="{91E1726B-3D2E-4A36-801C-1D505F00FDCC}"/>
          </ac:grpSpMkLst>
        </pc:grpChg>
        <pc:picChg chg="add del mod">
          <ac:chgData name="Ren Yanjing" userId="a12b41fec2f743dd" providerId="LiveId" clId="{DB4417A3-BAAA-417C-B23B-1A08D7E52F9C}" dt="2022-02-25T08:27:02.716" v="948" actId="478"/>
          <ac:picMkLst>
            <pc:docMk/>
            <pc:sldMk cId="2983592868" sldId="1673"/>
            <ac:picMk id="3" creationId="{6B777041-679F-4B3D-83E2-E4C9655EEA18}"/>
          </ac:picMkLst>
        </pc:picChg>
        <pc:picChg chg="del">
          <ac:chgData name="Ren Yanjing" userId="a12b41fec2f743dd" providerId="LiveId" clId="{DB4417A3-BAAA-417C-B23B-1A08D7E52F9C}" dt="2022-02-25T02:10:01.286" v="377" actId="478"/>
          <ac:picMkLst>
            <pc:docMk/>
            <pc:sldMk cId="2983592868" sldId="1673"/>
            <ac:picMk id="21" creationId="{6BA82676-4FF7-4F20-AFA4-A572F6BCB5DA}"/>
          </ac:picMkLst>
        </pc:picChg>
        <pc:picChg chg="del">
          <ac:chgData name="Ren Yanjing" userId="a12b41fec2f743dd" providerId="LiveId" clId="{DB4417A3-BAAA-417C-B23B-1A08D7E52F9C}" dt="2022-02-25T02:10:01.286" v="377" actId="478"/>
          <ac:picMkLst>
            <pc:docMk/>
            <pc:sldMk cId="2983592868" sldId="1673"/>
            <ac:picMk id="33" creationId="{F4B5D6CA-B7DB-4AEB-9785-81431D5E14C3}"/>
          </ac:picMkLst>
        </pc:picChg>
        <pc:cxnChg chg="del">
          <ac:chgData name="Ren Yanjing" userId="a12b41fec2f743dd" providerId="LiveId" clId="{DB4417A3-BAAA-417C-B23B-1A08D7E52F9C}" dt="2022-02-25T02:10:01.286" v="377" actId="478"/>
          <ac:cxnSpMkLst>
            <pc:docMk/>
            <pc:sldMk cId="2983592868" sldId="1673"/>
            <ac:cxnSpMk id="17" creationId="{2AEBFD39-D049-4A21-A877-AAD8F838DB7F}"/>
          </ac:cxnSpMkLst>
        </pc:cxnChg>
        <pc:cxnChg chg="add mod">
          <ac:chgData name="Ren Yanjing" userId="a12b41fec2f743dd" providerId="LiveId" clId="{DB4417A3-BAAA-417C-B23B-1A08D7E52F9C}" dt="2022-02-25T08:07:24.647" v="625" actId="164"/>
          <ac:cxnSpMkLst>
            <pc:docMk/>
            <pc:sldMk cId="2983592868" sldId="1673"/>
            <ac:cxnSpMk id="17" creationId="{ADF99F13-8CCB-4887-9853-17181CE96C09}"/>
          </ac:cxnSpMkLst>
        </pc:cxnChg>
        <pc:cxnChg chg="del">
          <ac:chgData name="Ren Yanjing" userId="a12b41fec2f743dd" providerId="LiveId" clId="{DB4417A3-BAAA-417C-B23B-1A08D7E52F9C}" dt="2022-02-25T02:10:01.286" v="377" actId="478"/>
          <ac:cxnSpMkLst>
            <pc:docMk/>
            <pc:sldMk cId="2983592868" sldId="1673"/>
            <ac:cxnSpMk id="19" creationId="{00D1CD55-424A-40ED-AB88-AD28541EAE3D}"/>
          </ac:cxnSpMkLst>
        </pc:cxnChg>
        <pc:cxnChg chg="add mod">
          <ac:chgData name="Ren Yanjing" userId="a12b41fec2f743dd" providerId="LiveId" clId="{DB4417A3-BAAA-417C-B23B-1A08D7E52F9C}" dt="2022-02-25T08:07:24.647" v="625" actId="164"/>
          <ac:cxnSpMkLst>
            <pc:docMk/>
            <pc:sldMk cId="2983592868" sldId="1673"/>
            <ac:cxnSpMk id="25" creationId="{F3599338-07BA-4B67-8079-467D0F8756F3}"/>
          </ac:cxnSpMkLst>
        </pc:cxnChg>
        <pc:cxnChg chg="del">
          <ac:chgData name="Ren Yanjing" userId="a12b41fec2f743dd" providerId="LiveId" clId="{DB4417A3-BAAA-417C-B23B-1A08D7E52F9C}" dt="2022-02-25T02:10:01.286" v="377" actId="478"/>
          <ac:cxnSpMkLst>
            <pc:docMk/>
            <pc:sldMk cId="2983592868" sldId="1673"/>
            <ac:cxnSpMk id="28" creationId="{1BE07E96-8687-4210-8713-90FC6CEAB562}"/>
          </ac:cxnSpMkLst>
        </pc:cxnChg>
        <pc:cxnChg chg="add mod">
          <ac:chgData name="Ren Yanjing" userId="a12b41fec2f743dd" providerId="LiveId" clId="{DB4417A3-BAAA-417C-B23B-1A08D7E52F9C}" dt="2022-02-25T08:07:24.647" v="625" actId="164"/>
          <ac:cxnSpMkLst>
            <pc:docMk/>
            <pc:sldMk cId="2983592868" sldId="1673"/>
            <ac:cxnSpMk id="28" creationId="{2B299B86-8766-4BA5-B893-82BEC6791207}"/>
          </ac:cxnSpMkLst>
        </pc:cxnChg>
        <pc:cxnChg chg="add mod">
          <ac:chgData name="Ren Yanjing" userId="a12b41fec2f743dd" providerId="LiveId" clId="{DB4417A3-BAAA-417C-B23B-1A08D7E52F9C}" dt="2022-02-27T10:52:52.743" v="1207" actId="1076"/>
          <ac:cxnSpMkLst>
            <pc:docMk/>
            <pc:sldMk cId="2983592868" sldId="1673"/>
            <ac:cxnSpMk id="41" creationId="{64312115-8269-4E1B-8D27-4DCE4095AA05}"/>
          </ac:cxnSpMkLst>
        </pc:cxnChg>
        <pc:cxnChg chg="add mod">
          <ac:chgData name="Ren Yanjing" userId="a12b41fec2f743dd" providerId="LiveId" clId="{DB4417A3-BAAA-417C-B23B-1A08D7E52F9C}" dt="2022-02-27T10:52:52.743" v="1207" actId="1076"/>
          <ac:cxnSpMkLst>
            <pc:docMk/>
            <pc:sldMk cId="2983592868" sldId="1673"/>
            <ac:cxnSpMk id="42" creationId="{8FA84705-E3EB-4385-82AA-D78330F3EDB4}"/>
          </ac:cxnSpMkLst>
        </pc:cxnChg>
        <pc:cxnChg chg="add mod">
          <ac:chgData name="Ren Yanjing" userId="a12b41fec2f743dd" providerId="LiveId" clId="{DB4417A3-BAAA-417C-B23B-1A08D7E52F9C}" dt="2022-02-25T08:18:47.371" v="923" actId="164"/>
          <ac:cxnSpMkLst>
            <pc:docMk/>
            <pc:sldMk cId="2983592868" sldId="1673"/>
            <ac:cxnSpMk id="67" creationId="{23E11476-29EA-4F45-8610-F4E3C757C9FD}"/>
          </ac:cxnSpMkLst>
        </pc:cxnChg>
        <pc:cxnChg chg="add mod">
          <ac:chgData name="Ren Yanjing" userId="a12b41fec2f743dd" providerId="LiveId" clId="{DB4417A3-BAAA-417C-B23B-1A08D7E52F9C}" dt="2022-03-02T08:06:26.626" v="2426" actId="1076"/>
          <ac:cxnSpMkLst>
            <pc:docMk/>
            <pc:sldMk cId="2983592868" sldId="1673"/>
            <ac:cxnSpMk id="78" creationId="{6FD8ECA9-4C4A-4C2C-B617-2C4AD54EF20F}"/>
          </ac:cxnSpMkLst>
        </pc:cxnChg>
      </pc:sldChg>
      <pc:sldChg chg="addSp delSp modSp add mod">
        <pc:chgData name="Ren Yanjing" userId="a12b41fec2f743dd" providerId="LiveId" clId="{DB4417A3-BAAA-417C-B23B-1A08D7E52F9C}" dt="2022-03-04T06:20:43.788" v="2553" actId="2711"/>
        <pc:sldMkLst>
          <pc:docMk/>
          <pc:sldMk cId="2883955838" sldId="1674"/>
        </pc:sldMkLst>
        <pc:spChg chg="mod">
          <ac:chgData name="Ren Yanjing" userId="a12b41fec2f743dd" providerId="LiveId" clId="{DB4417A3-BAAA-417C-B23B-1A08D7E52F9C}" dt="2022-03-04T06:20:43.788" v="2553" actId="2711"/>
          <ac:spMkLst>
            <pc:docMk/>
            <pc:sldMk cId="2883955838" sldId="1674"/>
            <ac:spMk id="2" creationId="{93687F4D-AB97-4AF7-87B4-BFDC36F63959}"/>
          </ac:spMkLst>
        </pc:spChg>
        <pc:spChg chg="mod">
          <ac:chgData name="Ren Yanjing" userId="a12b41fec2f743dd" providerId="LiveId" clId="{DB4417A3-BAAA-417C-B23B-1A08D7E52F9C}" dt="2022-03-04T06:20:43.788" v="2553" actId="2711"/>
          <ac:spMkLst>
            <pc:docMk/>
            <pc:sldMk cId="2883955838" sldId="1674"/>
            <ac:spMk id="4" creationId="{F53B0C64-2503-4D62-9191-D2E0D2D20AAF}"/>
          </ac:spMkLst>
        </pc:spChg>
        <pc:spChg chg="mod">
          <ac:chgData name="Ren Yanjing" userId="a12b41fec2f743dd" providerId="LiveId" clId="{DB4417A3-BAAA-417C-B23B-1A08D7E52F9C}" dt="2022-03-04T06:20:43.788" v="2553" actId="2711"/>
          <ac:spMkLst>
            <pc:docMk/>
            <pc:sldMk cId="2883955838" sldId="1674"/>
            <ac:spMk id="5" creationId="{BA6C6EB1-FB13-415C-BF3D-9F2E2AAD14FC}"/>
          </ac:spMkLst>
        </pc:spChg>
        <pc:spChg chg="mod">
          <ac:chgData name="Ren Yanjing" userId="a12b41fec2f743dd" providerId="LiveId" clId="{DB4417A3-BAAA-417C-B23B-1A08D7E52F9C}" dt="2022-03-04T06:20:43.788" v="2553" actId="2711"/>
          <ac:spMkLst>
            <pc:docMk/>
            <pc:sldMk cId="2883955838" sldId="1674"/>
            <ac:spMk id="6" creationId="{A3A6FDFF-E256-4EE7-81CC-6AB4C6BA9E98}"/>
          </ac:spMkLst>
        </pc:spChg>
        <pc:spChg chg="del">
          <ac:chgData name="Ren Yanjing" userId="a12b41fec2f743dd" providerId="LiveId" clId="{DB4417A3-BAAA-417C-B23B-1A08D7E52F9C}" dt="2022-02-25T09:07:46.862" v="989" actId="478"/>
          <ac:spMkLst>
            <pc:docMk/>
            <pc:sldMk cId="2883955838" sldId="1674"/>
            <ac:spMk id="7" creationId="{A22B21E6-70E9-4CED-A69B-4C3F13B0AF0C}"/>
          </ac:spMkLst>
        </pc:spChg>
        <pc:spChg chg="mod">
          <ac:chgData name="Ren Yanjing" userId="a12b41fec2f743dd" providerId="LiveId" clId="{DB4417A3-BAAA-417C-B23B-1A08D7E52F9C}" dt="2022-03-04T06:20:43.788" v="2553" actId="2711"/>
          <ac:spMkLst>
            <pc:docMk/>
            <pc:sldMk cId="2883955838" sldId="1674"/>
            <ac:spMk id="11" creationId="{3E70875A-D3D7-47E7-AD32-91949EEBBFF6}"/>
          </ac:spMkLst>
        </pc:spChg>
        <pc:spChg chg="mod">
          <ac:chgData name="Ren Yanjing" userId="a12b41fec2f743dd" providerId="LiveId" clId="{DB4417A3-BAAA-417C-B23B-1A08D7E52F9C}" dt="2022-03-04T06:20:43.788" v="2553" actId="2711"/>
          <ac:spMkLst>
            <pc:docMk/>
            <pc:sldMk cId="2883955838" sldId="1674"/>
            <ac:spMk id="12" creationId="{D2D5B867-8A3A-4544-8E44-90E083807280}"/>
          </ac:spMkLst>
        </pc:spChg>
        <pc:spChg chg="mod">
          <ac:chgData name="Ren Yanjing" userId="a12b41fec2f743dd" providerId="LiveId" clId="{DB4417A3-BAAA-417C-B23B-1A08D7E52F9C}" dt="2022-03-04T06:20:43.788" v="2553" actId="2711"/>
          <ac:spMkLst>
            <pc:docMk/>
            <pc:sldMk cId="2883955838" sldId="1674"/>
            <ac:spMk id="13" creationId="{39492B66-2E25-43AE-A12D-3A0E128683AD}"/>
          </ac:spMkLst>
        </pc:spChg>
        <pc:spChg chg="del">
          <ac:chgData name="Ren Yanjing" userId="a12b41fec2f743dd" providerId="LiveId" clId="{DB4417A3-BAAA-417C-B23B-1A08D7E52F9C}" dt="2022-02-25T09:08:56.267" v="1039" actId="478"/>
          <ac:spMkLst>
            <pc:docMk/>
            <pc:sldMk cId="2883955838" sldId="1674"/>
            <ac:spMk id="14" creationId="{A3EB9676-6253-478C-A08B-31904145CD30}"/>
          </ac:spMkLst>
        </pc:spChg>
        <pc:spChg chg="mod">
          <ac:chgData name="Ren Yanjing" userId="a12b41fec2f743dd" providerId="LiveId" clId="{DB4417A3-BAAA-417C-B23B-1A08D7E52F9C}" dt="2022-03-04T06:20:43.788" v="2553" actId="2711"/>
          <ac:spMkLst>
            <pc:docMk/>
            <pc:sldMk cId="2883955838" sldId="1674"/>
            <ac:spMk id="15" creationId="{4F2A973B-441C-42C1-8A86-B51E61F7FF19}"/>
          </ac:spMkLst>
        </pc:spChg>
        <pc:spChg chg="del">
          <ac:chgData name="Ren Yanjing" userId="a12b41fec2f743dd" providerId="LiveId" clId="{DB4417A3-BAAA-417C-B23B-1A08D7E52F9C}" dt="2022-02-25T09:08:56.267" v="1039" actId="478"/>
          <ac:spMkLst>
            <pc:docMk/>
            <pc:sldMk cId="2883955838" sldId="1674"/>
            <ac:spMk id="16" creationId="{74A9E208-EA6A-4869-AA37-A53F4BA1A87C}"/>
          </ac:spMkLst>
        </pc:spChg>
        <pc:spChg chg="mod">
          <ac:chgData name="Ren Yanjing" userId="a12b41fec2f743dd" providerId="LiveId" clId="{DB4417A3-BAAA-417C-B23B-1A08D7E52F9C}" dt="2022-03-04T06:20:43.788" v="2553" actId="2711"/>
          <ac:spMkLst>
            <pc:docMk/>
            <pc:sldMk cId="2883955838" sldId="1674"/>
            <ac:spMk id="26" creationId="{0B077BC9-E90D-4CC6-8913-741DBBD82623}"/>
          </ac:spMkLst>
        </pc:spChg>
        <pc:spChg chg="mod">
          <ac:chgData name="Ren Yanjing" userId="a12b41fec2f743dd" providerId="LiveId" clId="{DB4417A3-BAAA-417C-B23B-1A08D7E52F9C}" dt="2022-03-04T06:20:43.788" v="2553" actId="2711"/>
          <ac:spMkLst>
            <pc:docMk/>
            <pc:sldMk cId="2883955838" sldId="1674"/>
            <ac:spMk id="30" creationId="{70B7FF29-487B-40CC-AD7D-490D9B652A7F}"/>
          </ac:spMkLst>
        </pc:spChg>
        <pc:spChg chg="del">
          <ac:chgData name="Ren Yanjing" userId="a12b41fec2f743dd" providerId="LiveId" clId="{DB4417A3-BAAA-417C-B23B-1A08D7E52F9C}" dt="2022-02-25T09:07:42.615" v="987" actId="478"/>
          <ac:spMkLst>
            <pc:docMk/>
            <pc:sldMk cId="2883955838" sldId="1674"/>
            <ac:spMk id="31" creationId="{4D2035CA-245B-40C0-B23A-3D0A3C1F42C0}"/>
          </ac:spMkLst>
        </pc:spChg>
        <pc:spChg chg="del">
          <ac:chgData name="Ren Yanjing" userId="a12b41fec2f743dd" providerId="LiveId" clId="{DB4417A3-BAAA-417C-B23B-1A08D7E52F9C}" dt="2022-02-25T09:10:23.326" v="1092" actId="478"/>
          <ac:spMkLst>
            <pc:docMk/>
            <pc:sldMk cId="2883955838" sldId="1674"/>
            <ac:spMk id="32" creationId="{E7047879-61C9-46BA-A615-85D1A92B727F}"/>
          </ac:spMkLst>
        </pc:spChg>
        <pc:spChg chg="del">
          <ac:chgData name="Ren Yanjing" userId="a12b41fec2f743dd" providerId="LiveId" clId="{DB4417A3-BAAA-417C-B23B-1A08D7E52F9C}" dt="2022-02-25T09:10:22.080" v="1091" actId="478"/>
          <ac:spMkLst>
            <pc:docMk/>
            <pc:sldMk cId="2883955838" sldId="1674"/>
            <ac:spMk id="34" creationId="{0CCBC616-6B2D-4FBD-8699-A5D45D1B1F96}"/>
          </ac:spMkLst>
        </pc:spChg>
        <pc:spChg chg="add mod">
          <ac:chgData name="Ren Yanjing" userId="a12b41fec2f743dd" providerId="LiveId" clId="{DB4417A3-BAAA-417C-B23B-1A08D7E52F9C}" dt="2022-03-04T06:20:43.788" v="2553" actId="2711"/>
          <ac:spMkLst>
            <pc:docMk/>
            <pc:sldMk cId="2883955838" sldId="1674"/>
            <ac:spMk id="34" creationId="{28B621B0-1C79-4D40-8C78-5599BEA3264C}"/>
          </ac:spMkLst>
        </pc:spChg>
        <pc:spChg chg="add mod">
          <ac:chgData name="Ren Yanjing" userId="a12b41fec2f743dd" providerId="LiveId" clId="{DB4417A3-BAAA-417C-B23B-1A08D7E52F9C}" dt="2022-03-04T06:20:43.788" v="2553" actId="2711"/>
          <ac:spMkLst>
            <pc:docMk/>
            <pc:sldMk cId="2883955838" sldId="1674"/>
            <ac:spMk id="35" creationId="{2D161EE7-86FA-444C-A0F1-536CC9AF3ACC}"/>
          </ac:spMkLst>
        </pc:spChg>
        <pc:spChg chg="del">
          <ac:chgData name="Ren Yanjing" userId="a12b41fec2f743dd" providerId="LiveId" clId="{DB4417A3-BAAA-417C-B23B-1A08D7E52F9C}" dt="2022-02-25T09:08:56.267" v="1039" actId="478"/>
          <ac:spMkLst>
            <pc:docMk/>
            <pc:sldMk cId="2883955838" sldId="1674"/>
            <ac:spMk id="36" creationId="{042C6D56-E43A-411F-94E1-E30FB75BA2BB}"/>
          </ac:spMkLst>
        </pc:spChg>
        <pc:spChg chg="del">
          <ac:chgData name="Ren Yanjing" userId="a12b41fec2f743dd" providerId="LiveId" clId="{DB4417A3-BAAA-417C-B23B-1A08D7E52F9C}" dt="2022-02-25T09:08:56.267" v="1039" actId="478"/>
          <ac:spMkLst>
            <pc:docMk/>
            <pc:sldMk cId="2883955838" sldId="1674"/>
            <ac:spMk id="37" creationId="{A88E3E6E-2975-4AE7-A9FE-7647311C8F33}"/>
          </ac:spMkLst>
        </pc:spChg>
        <pc:spChg chg="del">
          <ac:chgData name="Ren Yanjing" userId="a12b41fec2f743dd" providerId="LiveId" clId="{DB4417A3-BAAA-417C-B23B-1A08D7E52F9C}" dt="2022-02-25T09:08:56.267" v="1039" actId="478"/>
          <ac:spMkLst>
            <pc:docMk/>
            <pc:sldMk cId="2883955838" sldId="1674"/>
            <ac:spMk id="38" creationId="{3C0F0FE1-ECE7-414C-9EC5-310772EC52E2}"/>
          </ac:spMkLst>
        </pc:spChg>
        <pc:spChg chg="add mod">
          <ac:chgData name="Ren Yanjing" userId="a12b41fec2f743dd" providerId="LiveId" clId="{DB4417A3-BAAA-417C-B23B-1A08D7E52F9C}" dt="2022-03-04T06:20:43.788" v="2553" actId="2711"/>
          <ac:spMkLst>
            <pc:docMk/>
            <pc:sldMk cId="2883955838" sldId="1674"/>
            <ac:spMk id="38" creationId="{B202D5A6-9FAA-4AB1-B844-1DCBD788AC1C}"/>
          </ac:spMkLst>
        </pc:spChg>
        <pc:spChg chg="mod">
          <ac:chgData name="Ren Yanjing" userId="a12b41fec2f743dd" providerId="LiveId" clId="{DB4417A3-BAAA-417C-B23B-1A08D7E52F9C}" dt="2022-03-04T06:20:43.788" v="2553" actId="2711"/>
          <ac:spMkLst>
            <pc:docMk/>
            <pc:sldMk cId="2883955838" sldId="1674"/>
            <ac:spMk id="39" creationId="{5D929419-4CD7-467E-99EC-7FDC02535E59}"/>
          </ac:spMkLst>
        </pc:spChg>
        <pc:spChg chg="add mod">
          <ac:chgData name="Ren Yanjing" userId="a12b41fec2f743dd" providerId="LiveId" clId="{DB4417A3-BAAA-417C-B23B-1A08D7E52F9C}" dt="2022-03-04T06:20:43.788" v="2553" actId="2711"/>
          <ac:spMkLst>
            <pc:docMk/>
            <pc:sldMk cId="2883955838" sldId="1674"/>
            <ac:spMk id="40" creationId="{39EF6001-FAE3-4F07-BDC8-859BEF5D6711}"/>
          </ac:spMkLst>
        </pc:spChg>
        <pc:spChg chg="mod">
          <ac:chgData name="Ren Yanjing" userId="a12b41fec2f743dd" providerId="LiveId" clId="{DB4417A3-BAAA-417C-B23B-1A08D7E52F9C}" dt="2022-03-04T06:20:43.788" v="2553" actId="2711"/>
          <ac:spMkLst>
            <pc:docMk/>
            <pc:sldMk cId="2883955838" sldId="1674"/>
            <ac:spMk id="46" creationId="{9D4A2C17-51D1-4492-9654-5572D9279E78}"/>
          </ac:spMkLst>
        </pc:spChg>
        <pc:spChg chg="mod">
          <ac:chgData name="Ren Yanjing" userId="a12b41fec2f743dd" providerId="LiveId" clId="{DB4417A3-BAAA-417C-B23B-1A08D7E52F9C}" dt="2022-03-04T06:20:43.788" v="2553" actId="2711"/>
          <ac:spMkLst>
            <pc:docMk/>
            <pc:sldMk cId="2883955838" sldId="1674"/>
            <ac:spMk id="47" creationId="{D9B7CBA4-B00C-4C69-8C5B-A8630CA7F432}"/>
          </ac:spMkLst>
        </pc:spChg>
        <pc:spChg chg="mod topLvl">
          <ac:chgData name="Ren Yanjing" userId="a12b41fec2f743dd" providerId="LiveId" clId="{DB4417A3-BAAA-417C-B23B-1A08D7E52F9C}" dt="2022-03-04T06:20:43.788" v="2553" actId="2711"/>
          <ac:spMkLst>
            <pc:docMk/>
            <pc:sldMk cId="2883955838" sldId="1674"/>
            <ac:spMk id="49" creationId="{3CDA6076-1D73-4639-89E7-96DFB59BA8C7}"/>
          </ac:spMkLst>
        </pc:spChg>
        <pc:spChg chg="mod topLvl">
          <ac:chgData name="Ren Yanjing" userId="a12b41fec2f743dd" providerId="LiveId" clId="{DB4417A3-BAAA-417C-B23B-1A08D7E52F9C}" dt="2022-03-04T06:20:43.788" v="2553" actId="2711"/>
          <ac:spMkLst>
            <pc:docMk/>
            <pc:sldMk cId="2883955838" sldId="1674"/>
            <ac:spMk id="50" creationId="{1EA3CC7D-F8E0-479A-8CE4-3F45251DF89F}"/>
          </ac:spMkLst>
        </pc:spChg>
        <pc:spChg chg="mod topLvl">
          <ac:chgData name="Ren Yanjing" userId="a12b41fec2f743dd" providerId="LiveId" clId="{DB4417A3-BAAA-417C-B23B-1A08D7E52F9C}" dt="2022-03-04T06:20:43.788" v="2553" actId="2711"/>
          <ac:spMkLst>
            <pc:docMk/>
            <pc:sldMk cId="2883955838" sldId="1674"/>
            <ac:spMk id="55" creationId="{12169279-2BBB-486E-BC00-1DE5552863BB}"/>
          </ac:spMkLst>
        </pc:spChg>
        <pc:spChg chg="mod topLvl">
          <ac:chgData name="Ren Yanjing" userId="a12b41fec2f743dd" providerId="LiveId" clId="{DB4417A3-BAAA-417C-B23B-1A08D7E52F9C}" dt="2022-03-04T06:20:43.788" v="2553" actId="2711"/>
          <ac:spMkLst>
            <pc:docMk/>
            <pc:sldMk cId="2883955838" sldId="1674"/>
            <ac:spMk id="56" creationId="{D87CBF60-5F4E-4307-B82E-852B5DE454C0}"/>
          </ac:spMkLst>
        </pc:spChg>
        <pc:spChg chg="mod topLvl">
          <ac:chgData name="Ren Yanjing" userId="a12b41fec2f743dd" providerId="LiveId" clId="{DB4417A3-BAAA-417C-B23B-1A08D7E52F9C}" dt="2022-03-04T06:20:43.788" v="2553" actId="2711"/>
          <ac:spMkLst>
            <pc:docMk/>
            <pc:sldMk cId="2883955838" sldId="1674"/>
            <ac:spMk id="57" creationId="{668C0D6B-1D28-413C-87E6-B2E1D9F767F1}"/>
          </ac:spMkLst>
        </pc:spChg>
        <pc:spChg chg="mod topLvl">
          <ac:chgData name="Ren Yanjing" userId="a12b41fec2f743dd" providerId="LiveId" clId="{DB4417A3-BAAA-417C-B23B-1A08D7E52F9C}" dt="2022-03-04T06:20:43.788" v="2553" actId="2711"/>
          <ac:spMkLst>
            <pc:docMk/>
            <pc:sldMk cId="2883955838" sldId="1674"/>
            <ac:spMk id="58" creationId="{C9226065-E0DB-4B75-AA21-CA871CCA983F}"/>
          </ac:spMkLst>
        </pc:spChg>
        <pc:spChg chg="mod topLvl">
          <ac:chgData name="Ren Yanjing" userId="a12b41fec2f743dd" providerId="LiveId" clId="{DB4417A3-BAAA-417C-B23B-1A08D7E52F9C}" dt="2022-03-04T06:20:43.788" v="2553" actId="2711"/>
          <ac:spMkLst>
            <pc:docMk/>
            <pc:sldMk cId="2883955838" sldId="1674"/>
            <ac:spMk id="59" creationId="{E1D3D687-3633-491C-888D-8659A8E55BCC}"/>
          </ac:spMkLst>
        </pc:spChg>
        <pc:spChg chg="del">
          <ac:chgData name="Ren Yanjing" userId="a12b41fec2f743dd" providerId="LiveId" clId="{DB4417A3-BAAA-417C-B23B-1A08D7E52F9C}" dt="2022-02-25T09:09:15.046" v="1044" actId="478"/>
          <ac:spMkLst>
            <pc:docMk/>
            <pc:sldMk cId="2883955838" sldId="1674"/>
            <ac:spMk id="60" creationId="{6C3F1FEE-5854-4F3D-A3FB-03EF09E93709}"/>
          </ac:spMkLst>
        </pc:spChg>
        <pc:spChg chg="mod topLvl">
          <ac:chgData name="Ren Yanjing" userId="a12b41fec2f743dd" providerId="LiveId" clId="{DB4417A3-BAAA-417C-B23B-1A08D7E52F9C}" dt="2022-03-04T06:20:43.788" v="2553" actId="2711"/>
          <ac:spMkLst>
            <pc:docMk/>
            <pc:sldMk cId="2883955838" sldId="1674"/>
            <ac:spMk id="61" creationId="{FDAB38C8-DA0A-4FB0-B573-2D36C9DF3EF6}"/>
          </ac:spMkLst>
        </pc:spChg>
        <pc:spChg chg="mod topLvl">
          <ac:chgData name="Ren Yanjing" userId="a12b41fec2f743dd" providerId="LiveId" clId="{DB4417A3-BAAA-417C-B23B-1A08D7E52F9C}" dt="2022-03-04T06:20:43.788" v="2553" actId="2711"/>
          <ac:spMkLst>
            <pc:docMk/>
            <pc:sldMk cId="2883955838" sldId="1674"/>
            <ac:spMk id="62" creationId="{0000EBE9-4652-4D0F-9B09-AE8F8C54313E}"/>
          </ac:spMkLst>
        </pc:spChg>
        <pc:spChg chg="del">
          <ac:chgData name="Ren Yanjing" userId="a12b41fec2f743dd" providerId="LiveId" clId="{DB4417A3-BAAA-417C-B23B-1A08D7E52F9C}" dt="2022-02-25T09:09:13.381" v="1043" actId="478"/>
          <ac:spMkLst>
            <pc:docMk/>
            <pc:sldMk cId="2883955838" sldId="1674"/>
            <ac:spMk id="63" creationId="{AECDD9C1-00C3-4A1E-87B8-9BC61E2CE93C}"/>
          </ac:spMkLst>
        </pc:spChg>
        <pc:spChg chg="mod topLvl">
          <ac:chgData name="Ren Yanjing" userId="a12b41fec2f743dd" providerId="LiveId" clId="{DB4417A3-BAAA-417C-B23B-1A08D7E52F9C}" dt="2022-03-04T06:20:43.788" v="2553" actId="2711"/>
          <ac:spMkLst>
            <pc:docMk/>
            <pc:sldMk cId="2883955838" sldId="1674"/>
            <ac:spMk id="64" creationId="{29D4DA9C-AB5F-4B79-9430-C39D481464FB}"/>
          </ac:spMkLst>
        </pc:spChg>
        <pc:spChg chg="mod topLvl">
          <ac:chgData name="Ren Yanjing" userId="a12b41fec2f743dd" providerId="LiveId" clId="{DB4417A3-BAAA-417C-B23B-1A08D7E52F9C}" dt="2022-03-04T06:20:43.788" v="2553" actId="2711"/>
          <ac:spMkLst>
            <pc:docMk/>
            <pc:sldMk cId="2883955838" sldId="1674"/>
            <ac:spMk id="65" creationId="{9D551B83-EE3D-4AC6-B0FB-993F552341D0}"/>
          </ac:spMkLst>
        </pc:spChg>
        <pc:spChg chg="add mod">
          <ac:chgData name="Ren Yanjing" userId="a12b41fec2f743dd" providerId="LiveId" clId="{DB4417A3-BAAA-417C-B23B-1A08D7E52F9C}" dt="2022-03-04T06:20:43.788" v="2553" actId="2711"/>
          <ac:spMkLst>
            <pc:docMk/>
            <pc:sldMk cId="2883955838" sldId="1674"/>
            <ac:spMk id="66" creationId="{B9CCB8F9-DBAB-42BE-BBF8-EFEF3F0E14F5}"/>
          </ac:spMkLst>
        </pc:spChg>
        <pc:spChg chg="add mod">
          <ac:chgData name="Ren Yanjing" userId="a12b41fec2f743dd" providerId="LiveId" clId="{DB4417A3-BAAA-417C-B23B-1A08D7E52F9C}" dt="2022-03-04T06:20:43.788" v="2553" actId="2711"/>
          <ac:spMkLst>
            <pc:docMk/>
            <pc:sldMk cId="2883955838" sldId="1674"/>
            <ac:spMk id="68" creationId="{92D7D765-0822-4AAF-A9EC-32FD43D7BC6C}"/>
          </ac:spMkLst>
        </pc:spChg>
        <pc:spChg chg="mod topLvl">
          <ac:chgData name="Ren Yanjing" userId="a12b41fec2f743dd" providerId="LiveId" clId="{DB4417A3-BAAA-417C-B23B-1A08D7E52F9C}" dt="2022-03-04T06:20:43.788" v="2553" actId="2711"/>
          <ac:spMkLst>
            <pc:docMk/>
            <pc:sldMk cId="2883955838" sldId="1674"/>
            <ac:spMk id="70" creationId="{993DA521-4533-47C8-8CAD-2096DB0126F5}"/>
          </ac:spMkLst>
        </pc:spChg>
        <pc:spChg chg="mod topLvl">
          <ac:chgData name="Ren Yanjing" userId="a12b41fec2f743dd" providerId="LiveId" clId="{DB4417A3-BAAA-417C-B23B-1A08D7E52F9C}" dt="2022-03-04T06:20:43.788" v="2553" actId="2711"/>
          <ac:spMkLst>
            <pc:docMk/>
            <pc:sldMk cId="2883955838" sldId="1674"/>
            <ac:spMk id="71" creationId="{8535FC29-6B7C-4AB6-9106-FF60DCD50AE2}"/>
          </ac:spMkLst>
        </pc:spChg>
        <pc:spChg chg="mod topLvl">
          <ac:chgData name="Ren Yanjing" userId="a12b41fec2f743dd" providerId="LiveId" clId="{DB4417A3-BAAA-417C-B23B-1A08D7E52F9C}" dt="2022-03-04T06:20:43.788" v="2553" actId="2711"/>
          <ac:spMkLst>
            <pc:docMk/>
            <pc:sldMk cId="2883955838" sldId="1674"/>
            <ac:spMk id="72" creationId="{A176984B-63A8-4867-9449-F22184905024}"/>
          </ac:spMkLst>
        </pc:spChg>
        <pc:spChg chg="del">
          <ac:chgData name="Ren Yanjing" userId="a12b41fec2f743dd" providerId="LiveId" clId="{DB4417A3-BAAA-417C-B23B-1A08D7E52F9C}" dt="2022-02-25T09:09:21.592" v="1045" actId="478"/>
          <ac:spMkLst>
            <pc:docMk/>
            <pc:sldMk cId="2883955838" sldId="1674"/>
            <ac:spMk id="77" creationId="{55E0F2D7-4521-47B9-A2E2-BE5EC7C9FA1B}"/>
          </ac:spMkLst>
        </pc:spChg>
        <pc:grpChg chg="add mod">
          <ac:chgData name="Ren Yanjing" userId="a12b41fec2f743dd" providerId="LiveId" clId="{DB4417A3-BAAA-417C-B23B-1A08D7E52F9C}" dt="2022-02-27T10:39:09.843" v="1147" actId="1076"/>
          <ac:grpSpMkLst>
            <pc:docMk/>
            <pc:sldMk cId="2883955838" sldId="1674"/>
            <ac:grpSpMk id="8" creationId="{39B62C5C-8FDF-4B4F-9EF6-1963D27989F2}"/>
          </ac:grpSpMkLst>
        </pc:grpChg>
        <pc:grpChg chg="del">
          <ac:chgData name="Ren Yanjing" userId="a12b41fec2f743dd" providerId="LiveId" clId="{DB4417A3-BAAA-417C-B23B-1A08D7E52F9C}" dt="2022-02-25T09:07:49.294" v="990" actId="478"/>
          <ac:grpSpMkLst>
            <pc:docMk/>
            <pc:sldMk cId="2883955838" sldId="1674"/>
            <ac:grpSpMk id="35" creationId="{BBFBBFB5-C7DD-4D90-B18C-08E891898FA9}"/>
          </ac:grpSpMkLst>
        </pc:grpChg>
        <pc:grpChg chg="mod topLvl">
          <ac:chgData name="Ren Yanjing" userId="a12b41fec2f743dd" providerId="LiveId" clId="{DB4417A3-BAAA-417C-B23B-1A08D7E52F9C}" dt="2022-02-25T09:09:34.817" v="1046" actId="165"/>
          <ac:grpSpMkLst>
            <pc:docMk/>
            <pc:sldMk cId="2883955838" sldId="1674"/>
            <ac:grpSpMk id="48" creationId="{1EB444FB-7098-4C5D-A76F-01EC3F8A78EF}"/>
          </ac:grpSpMkLst>
        </pc:grpChg>
        <pc:grpChg chg="del">
          <ac:chgData name="Ren Yanjing" userId="a12b41fec2f743dd" providerId="LiveId" clId="{DB4417A3-BAAA-417C-B23B-1A08D7E52F9C}" dt="2022-02-25T09:09:34.817" v="1046" actId="165"/>
          <ac:grpSpMkLst>
            <pc:docMk/>
            <pc:sldMk cId="2883955838" sldId="1674"/>
            <ac:grpSpMk id="76" creationId="{91E1726B-3D2E-4A36-801C-1D505F00FDCC}"/>
          </ac:grpSpMkLst>
        </pc:grpChg>
        <pc:picChg chg="add del">
          <ac:chgData name="Ren Yanjing" userId="a12b41fec2f743dd" providerId="LiveId" clId="{DB4417A3-BAAA-417C-B23B-1A08D7E52F9C}" dt="2022-02-28T06:40:32.685" v="1213" actId="478"/>
          <ac:picMkLst>
            <pc:docMk/>
            <pc:sldMk cId="2883955838" sldId="1674"/>
            <ac:picMk id="1026" creationId="{92BD82FB-AC7F-46D3-81DC-8D07B966E900}"/>
          </ac:picMkLst>
        </pc:picChg>
        <pc:cxnChg chg="mod">
          <ac:chgData name="Ren Yanjing" userId="a12b41fec2f743dd" providerId="LiveId" clId="{DB4417A3-BAAA-417C-B23B-1A08D7E52F9C}" dt="2022-02-25T09:07:49.294" v="990" actId="478"/>
          <ac:cxnSpMkLst>
            <pc:docMk/>
            <pc:sldMk cId="2883955838" sldId="1674"/>
            <ac:cxnSpMk id="17" creationId="{ADF99F13-8CCB-4887-9853-17181CE96C09}"/>
          </ac:cxnSpMkLst>
        </pc:cxnChg>
        <pc:cxnChg chg="mod">
          <ac:chgData name="Ren Yanjing" userId="a12b41fec2f743dd" providerId="LiveId" clId="{DB4417A3-BAAA-417C-B23B-1A08D7E52F9C}" dt="2022-02-25T09:07:49.294" v="990" actId="478"/>
          <ac:cxnSpMkLst>
            <pc:docMk/>
            <pc:sldMk cId="2883955838" sldId="1674"/>
            <ac:cxnSpMk id="25" creationId="{F3599338-07BA-4B67-8079-467D0F8756F3}"/>
          </ac:cxnSpMkLst>
        </pc:cxnChg>
        <pc:cxnChg chg="mod">
          <ac:chgData name="Ren Yanjing" userId="a12b41fec2f743dd" providerId="LiveId" clId="{DB4417A3-BAAA-417C-B23B-1A08D7E52F9C}" dt="2022-02-25T09:07:49.294" v="990" actId="478"/>
          <ac:cxnSpMkLst>
            <pc:docMk/>
            <pc:sldMk cId="2883955838" sldId="1674"/>
            <ac:cxnSpMk id="28" creationId="{2B299B86-8766-4BA5-B893-82BEC6791207}"/>
          </ac:cxnSpMkLst>
        </pc:cxnChg>
        <pc:cxnChg chg="del">
          <ac:chgData name="Ren Yanjing" userId="a12b41fec2f743dd" providerId="LiveId" clId="{DB4417A3-BAAA-417C-B23B-1A08D7E52F9C}" dt="2022-02-25T09:07:41.311" v="986" actId="478"/>
          <ac:cxnSpMkLst>
            <pc:docMk/>
            <pc:sldMk cId="2883955838" sldId="1674"/>
            <ac:cxnSpMk id="41" creationId="{64312115-8269-4E1B-8D27-4DCE4095AA05}"/>
          </ac:cxnSpMkLst>
        </pc:cxnChg>
        <pc:cxnChg chg="del mod">
          <ac:chgData name="Ren Yanjing" userId="a12b41fec2f743dd" providerId="LiveId" clId="{DB4417A3-BAAA-417C-B23B-1A08D7E52F9C}" dt="2022-02-25T09:08:57.840" v="1040" actId="478"/>
          <ac:cxnSpMkLst>
            <pc:docMk/>
            <pc:sldMk cId="2883955838" sldId="1674"/>
            <ac:cxnSpMk id="42" creationId="{8FA84705-E3EB-4385-82AA-D78330F3EDB4}"/>
          </ac:cxnSpMkLst>
        </pc:cxnChg>
        <pc:cxnChg chg="mod topLvl">
          <ac:chgData name="Ren Yanjing" userId="a12b41fec2f743dd" providerId="LiveId" clId="{DB4417A3-BAAA-417C-B23B-1A08D7E52F9C}" dt="2022-02-25T09:09:57" v="1087" actId="1035"/>
          <ac:cxnSpMkLst>
            <pc:docMk/>
            <pc:sldMk cId="2883955838" sldId="1674"/>
            <ac:cxnSpMk id="67" creationId="{23E11476-29EA-4F45-8610-F4E3C757C9FD}"/>
          </ac:cxnSpMkLst>
        </pc:cxnChg>
        <pc:cxnChg chg="mod">
          <ac:chgData name="Ren Yanjing" userId="a12b41fec2f743dd" providerId="LiveId" clId="{DB4417A3-BAAA-417C-B23B-1A08D7E52F9C}" dt="2022-02-27T10:37:58.254" v="1111" actId="1076"/>
          <ac:cxnSpMkLst>
            <pc:docMk/>
            <pc:sldMk cId="2883955838" sldId="1674"/>
            <ac:cxnSpMk id="78" creationId="{6FD8ECA9-4C4A-4C2C-B617-2C4AD54EF20F}"/>
          </ac:cxnSpMkLst>
        </pc:cxnChg>
      </pc:sldChg>
      <pc:sldChg chg="addSp delSp modSp add mod">
        <pc:chgData name="Ren Yanjing" userId="a12b41fec2f743dd" providerId="LiveId" clId="{DB4417A3-BAAA-417C-B23B-1A08D7E52F9C}" dt="2022-03-04T06:20:34.014" v="2551" actId="2711"/>
        <pc:sldMkLst>
          <pc:docMk/>
          <pc:sldMk cId="1990245853" sldId="1675"/>
        </pc:sldMkLst>
        <pc:spChg chg="del mod">
          <ac:chgData name="Ren Yanjing" userId="a12b41fec2f743dd" providerId="LiveId" clId="{DB4417A3-BAAA-417C-B23B-1A08D7E52F9C}" dt="2022-02-28T06:55:27.600" v="1490" actId="478"/>
          <ac:spMkLst>
            <pc:docMk/>
            <pc:sldMk cId="1990245853" sldId="1675"/>
            <ac:spMk id="2" creationId="{93687F4D-AB97-4AF7-87B4-BFDC36F63959}"/>
          </ac:spMkLst>
        </pc:spChg>
        <pc:spChg chg="del mod">
          <ac:chgData name="Ren Yanjing" userId="a12b41fec2f743dd" providerId="LiveId" clId="{DB4417A3-BAAA-417C-B23B-1A08D7E52F9C}" dt="2022-02-28T06:55:27.600" v="1490" actId="478"/>
          <ac:spMkLst>
            <pc:docMk/>
            <pc:sldMk cId="1990245853" sldId="1675"/>
            <ac:spMk id="4" creationId="{F53B0C64-2503-4D62-9191-D2E0D2D20AAF}"/>
          </ac:spMkLst>
        </pc:spChg>
        <pc:spChg chg="del mod">
          <ac:chgData name="Ren Yanjing" userId="a12b41fec2f743dd" providerId="LiveId" clId="{DB4417A3-BAAA-417C-B23B-1A08D7E52F9C}" dt="2022-02-28T06:55:27.600" v="1490" actId="478"/>
          <ac:spMkLst>
            <pc:docMk/>
            <pc:sldMk cId="1990245853" sldId="1675"/>
            <ac:spMk id="5" creationId="{BA6C6EB1-FB13-415C-BF3D-9F2E2AAD14FC}"/>
          </ac:spMkLst>
        </pc:spChg>
        <pc:spChg chg="del mod">
          <ac:chgData name="Ren Yanjing" userId="a12b41fec2f743dd" providerId="LiveId" clId="{DB4417A3-BAAA-417C-B23B-1A08D7E52F9C}" dt="2022-02-28T06:55:27.600" v="1490" actId="478"/>
          <ac:spMkLst>
            <pc:docMk/>
            <pc:sldMk cId="1990245853" sldId="1675"/>
            <ac:spMk id="6" creationId="{A3A6FDFF-E256-4EE7-81CC-6AB4C6BA9E98}"/>
          </ac:spMkLst>
        </pc:spChg>
        <pc:spChg chg="mod">
          <ac:chgData name="Ren Yanjing" userId="a12b41fec2f743dd" providerId="LiveId" clId="{DB4417A3-BAAA-417C-B23B-1A08D7E52F9C}" dt="2022-03-04T06:20:34.014" v="2551" actId="2711"/>
          <ac:spMkLst>
            <pc:docMk/>
            <pc:sldMk cId="1990245853" sldId="1675"/>
            <ac:spMk id="11" creationId="{3E70875A-D3D7-47E7-AD32-91949EEBBFF6}"/>
          </ac:spMkLst>
        </pc:spChg>
        <pc:spChg chg="del mod">
          <ac:chgData name="Ren Yanjing" userId="a12b41fec2f743dd" providerId="LiveId" clId="{DB4417A3-BAAA-417C-B23B-1A08D7E52F9C}" dt="2022-02-28T06:55:27.600" v="1490" actId="478"/>
          <ac:spMkLst>
            <pc:docMk/>
            <pc:sldMk cId="1990245853" sldId="1675"/>
            <ac:spMk id="12" creationId="{D2D5B867-8A3A-4544-8E44-90E083807280}"/>
          </ac:spMkLst>
        </pc:spChg>
        <pc:spChg chg="del mod">
          <ac:chgData name="Ren Yanjing" userId="a12b41fec2f743dd" providerId="LiveId" clId="{DB4417A3-BAAA-417C-B23B-1A08D7E52F9C}" dt="2022-02-28T06:55:27.600" v="1490" actId="478"/>
          <ac:spMkLst>
            <pc:docMk/>
            <pc:sldMk cId="1990245853" sldId="1675"/>
            <ac:spMk id="13" creationId="{39492B66-2E25-43AE-A12D-3A0E128683AD}"/>
          </ac:spMkLst>
        </pc:spChg>
        <pc:spChg chg="del mod">
          <ac:chgData name="Ren Yanjing" userId="a12b41fec2f743dd" providerId="LiveId" clId="{DB4417A3-BAAA-417C-B23B-1A08D7E52F9C}" dt="2022-02-28T06:55:27.600" v="1490" actId="478"/>
          <ac:spMkLst>
            <pc:docMk/>
            <pc:sldMk cId="1990245853" sldId="1675"/>
            <ac:spMk id="15" creationId="{4F2A973B-441C-42C1-8A86-B51E61F7FF19}"/>
          </ac:spMkLst>
        </pc:spChg>
        <pc:spChg chg="add mod ord">
          <ac:chgData name="Ren Yanjing" userId="a12b41fec2f743dd" providerId="LiveId" clId="{DB4417A3-BAAA-417C-B23B-1A08D7E52F9C}" dt="2022-03-04T06:20:34.014" v="2551" actId="2711"/>
          <ac:spMkLst>
            <pc:docMk/>
            <pc:sldMk cId="1990245853" sldId="1675"/>
            <ac:spMk id="17" creationId="{585C8A93-8358-4D7D-A209-406566A4AD75}"/>
          </ac:spMkLst>
        </pc:spChg>
        <pc:spChg chg="del mod">
          <ac:chgData name="Ren Yanjing" userId="a12b41fec2f743dd" providerId="LiveId" clId="{DB4417A3-BAAA-417C-B23B-1A08D7E52F9C}" dt="2022-02-28T06:55:27.600" v="1490" actId="478"/>
          <ac:spMkLst>
            <pc:docMk/>
            <pc:sldMk cId="1990245853" sldId="1675"/>
            <ac:spMk id="26" creationId="{0B077BC9-E90D-4CC6-8913-741DBBD82623}"/>
          </ac:spMkLst>
        </pc:spChg>
        <pc:spChg chg="del mod">
          <ac:chgData name="Ren Yanjing" userId="a12b41fec2f743dd" providerId="LiveId" clId="{DB4417A3-BAAA-417C-B23B-1A08D7E52F9C}" dt="2022-02-28T06:55:27.600" v="1490" actId="478"/>
          <ac:spMkLst>
            <pc:docMk/>
            <pc:sldMk cId="1990245853" sldId="1675"/>
            <ac:spMk id="30" creationId="{70B7FF29-487B-40CC-AD7D-490D9B652A7F}"/>
          </ac:spMkLst>
        </pc:spChg>
        <pc:spChg chg="del mod">
          <ac:chgData name="Ren Yanjing" userId="a12b41fec2f743dd" providerId="LiveId" clId="{DB4417A3-BAAA-417C-B23B-1A08D7E52F9C}" dt="2022-02-28T06:55:27.600" v="1490" actId="478"/>
          <ac:spMkLst>
            <pc:docMk/>
            <pc:sldMk cId="1990245853" sldId="1675"/>
            <ac:spMk id="34" creationId="{28B621B0-1C79-4D40-8C78-5599BEA3264C}"/>
          </ac:spMkLst>
        </pc:spChg>
        <pc:spChg chg="del mod">
          <ac:chgData name="Ren Yanjing" userId="a12b41fec2f743dd" providerId="LiveId" clId="{DB4417A3-BAAA-417C-B23B-1A08D7E52F9C}" dt="2022-02-28T06:54:09.931" v="1477" actId="478"/>
          <ac:spMkLst>
            <pc:docMk/>
            <pc:sldMk cId="1990245853" sldId="1675"/>
            <ac:spMk id="39" creationId="{5D929419-4CD7-467E-99EC-7FDC02535E59}"/>
          </ac:spMkLst>
        </pc:spChg>
        <pc:spChg chg="del mod">
          <ac:chgData name="Ren Yanjing" userId="a12b41fec2f743dd" providerId="LiveId" clId="{DB4417A3-BAAA-417C-B23B-1A08D7E52F9C}" dt="2022-02-28T06:55:27.600" v="1490" actId="478"/>
          <ac:spMkLst>
            <pc:docMk/>
            <pc:sldMk cId="1990245853" sldId="1675"/>
            <ac:spMk id="40" creationId="{39EF6001-FAE3-4F07-BDC8-859BEF5D6711}"/>
          </ac:spMkLst>
        </pc:spChg>
        <pc:spChg chg="add mod">
          <ac:chgData name="Ren Yanjing" userId="a12b41fec2f743dd" providerId="LiveId" clId="{DB4417A3-BAAA-417C-B23B-1A08D7E52F9C}" dt="2022-03-04T06:20:34.014" v="2551" actId="2711"/>
          <ac:spMkLst>
            <pc:docMk/>
            <pc:sldMk cId="1990245853" sldId="1675"/>
            <ac:spMk id="41" creationId="{10079AE0-10B1-443C-8D49-CC21EBFA8C6F}"/>
          </ac:spMkLst>
        </pc:spChg>
        <pc:spChg chg="add mod">
          <ac:chgData name="Ren Yanjing" userId="a12b41fec2f743dd" providerId="LiveId" clId="{DB4417A3-BAAA-417C-B23B-1A08D7E52F9C}" dt="2022-03-04T06:20:34.014" v="2551" actId="2711"/>
          <ac:spMkLst>
            <pc:docMk/>
            <pc:sldMk cId="1990245853" sldId="1675"/>
            <ac:spMk id="42" creationId="{F2941FE0-86A7-498C-B061-B54B49AA8524}"/>
          </ac:spMkLst>
        </pc:spChg>
        <pc:spChg chg="add mod">
          <ac:chgData name="Ren Yanjing" userId="a12b41fec2f743dd" providerId="LiveId" clId="{DB4417A3-BAAA-417C-B23B-1A08D7E52F9C}" dt="2022-03-04T06:20:34.014" v="2551" actId="2711"/>
          <ac:spMkLst>
            <pc:docMk/>
            <pc:sldMk cId="1990245853" sldId="1675"/>
            <ac:spMk id="43" creationId="{5D91B5C1-55FE-4E3A-B39D-66047285EF05}"/>
          </ac:spMkLst>
        </pc:spChg>
        <pc:spChg chg="add mod">
          <ac:chgData name="Ren Yanjing" userId="a12b41fec2f743dd" providerId="LiveId" clId="{DB4417A3-BAAA-417C-B23B-1A08D7E52F9C}" dt="2022-03-04T06:20:34.014" v="2551" actId="2711"/>
          <ac:spMkLst>
            <pc:docMk/>
            <pc:sldMk cId="1990245853" sldId="1675"/>
            <ac:spMk id="44" creationId="{D7C62E30-014A-4222-94AF-3E8B49CBFB7F}"/>
          </ac:spMkLst>
        </pc:spChg>
        <pc:spChg chg="add mod">
          <ac:chgData name="Ren Yanjing" userId="a12b41fec2f743dd" providerId="LiveId" clId="{DB4417A3-BAAA-417C-B23B-1A08D7E52F9C}" dt="2022-03-04T06:20:34.014" v="2551" actId="2711"/>
          <ac:spMkLst>
            <pc:docMk/>
            <pc:sldMk cId="1990245853" sldId="1675"/>
            <ac:spMk id="45" creationId="{D90360F1-4DF7-4B4B-9797-F8BD2E3C715A}"/>
          </ac:spMkLst>
        </pc:spChg>
        <pc:spChg chg="del mod">
          <ac:chgData name="Ren Yanjing" userId="a12b41fec2f743dd" providerId="LiveId" clId="{DB4417A3-BAAA-417C-B23B-1A08D7E52F9C}" dt="2022-02-28T06:55:27.600" v="1490" actId="478"/>
          <ac:spMkLst>
            <pc:docMk/>
            <pc:sldMk cId="1990245853" sldId="1675"/>
            <ac:spMk id="49" creationId="{3CDA6076-1D73-4639-89E7-96DFB59BA8C7}"/>
          </ac:spMkLst>
        </pc:spChg>
        <pc:spChg chg="del mod">
          <ac:chgData name="Ren Yanjing" userId="a12b41fec2f743dd" providerId="LiveId" clId="{DB4417A3-BAAA-417C-B23B-1A08D7E52F9C}" dt="2022-02-28T06:55:27.600" v="1490" actId="478"/>
          <ac:spMkLst>
            <pc:docMk/>
            <pc:sldMk cId="1990245853" sldId="1675"/>
            <ac:spMk id="50" creationId="{1EA3CC7D-F8E0-479A-8CE4-3F45251DF89F}"/>
          </ac:spMkLst>
        </pc:spChg>
        <pc:spChg chg="add mod ord">
          <ac:chgData name="Ren Yanjing" userId="a12b41fec2f743dd" providerId="LiveId" clId="{DB4417A3-BAAA-417C-B23B-1A08D7E52F9C}" dt="2022-03-04T06:20:34.014" v="2551" actId="2711"/>
          <ac:spMkLst>
            <pc:docMk/>
            <pc:sldMk cId="1990245853" sldId="1675"/>
            <ac:spMk id="52" creationId="{AF368DD4-38E3-434F-B7AC-73E7D76FA6AD}"/>
          </ac:spMkLst>
        </pc:spChg>
        <pc:spChg chg="add mod">
          <ac:chgData name="Ren Yanjing" userId="a12b41fec2f743dd" providerId="LiveId" clId="{DB4417A3-BAAA-417C-B23B-1A08D7E52F9C}" dt="2022-03-04T06:20:34.014" v="2551" actId="2711"/>
          <ac:spMkLst>
            <pc:docMk/>
            <pc:sldMk cId="1990245853" sldId="1675"/>
            <ac:spMk id="53" creationId="{08BC1C88-9BA5-4DD3-AD87-72C63FEEBEDA}"/>
          </ac:spMkLst>
        </pc:spChg>
        <pc:spChg chg="del mod">
          <ac:chgData name="Ren Yanjing" userId="a12b41fec2f743dd" providerId="LiveId" clId="{DB4417A3-BAAA-417C-B23B-1A08D7E52F9C}" dt="2022-02-28T06:55:27.600" v="1490" actId="478"/>
          <ac:spMkLst>
            <pc:docMk/>
            <pc:sldMk cId="1990245853" sldId="1675"/>
            <ac:spMk id="55" creationId="{12169279-2BBB-486E-BC00-1DE5552863BB}"/>
          </ac:spMkLst>
        </pc:spChg>
        <pc:spChg chg="del mod">
          <ac:chgData name="Ren Yanjing" userId="a12b41fec2f743dd" providerId="LiveId" clId="{DB4417A3-BAAA-417C-B23B-1A08D7E52F9C}" dt="2022-02-28T06:55:27.600" v="1490" actId="478"/>
          <ac:spMkLst>
            <pc:docMk/>
            <pc:sldMk cId="1990245853" sldId="1675"/>
            <ac:spMk id="56" creationId="{D87CBF60-5F4E-4307-B82E-852B5DE454C0}"/>
          </ac:spMkLst>
        </pc:spChg>
        <pc:spChg chg="del mod">
          <ac:chgData name="Ren Yanjing" userId="a12b41fec2f743dd" providerId="LiveId" clId="{DB4417A3-BAAA-417C-B23B-1A08D7E52F9C}" dt="2022-02-28T06:55:27.600" v="1490" actId="478"/>
          <ac:spMkLst>
            <pc:docMk/>
            <pc:sldMk cId="1990245853" sldId="1675"/>
            <ac:spMk id="57" creationId="{668C0D6B-1D28-413C-87E6-B2E1D9F767F1}"/>
          </ac:spMkLst>
        </pc:spChg>
        <pc:spChg chg="del mod">
          <ac:chgData name="Ren Yanjing" userId="a12b41fec2f743dd" providerId="LiveId" clId="{DB4417A3-BAAA-417C-B23B-1A08D7E52F9C}" dt="2022-02-28T06:55:27.600" v="1490" actId="478"/>
          <ac:spMkLst>
            <pc:docMk/>
            <pc:sldMk cId="1990245853" sldId="1675"/>
            <ac:spMk id="58" creationId="{C9226065-E0DB-4B75-AA21-CA871CCA983F}"/>
          </ac:spMkLst>
        </pc:spChg>
        <pc:spChg chg="del mod">
          <ac:chgData name="Ren Yanjing" userId="a12b41fec2f743dd" providerId="LiveId" clId="{DB4417A3-BAAA-417C-B23B-1A08D7E52F9C}" dt="2022-02-28T06:55:27.600" v="1490" actId="478"/>
          <ac:spMkLst>
            <pc:docMk/>
            <pc:sldMk cId="1990245853" sldId="1675"/>
            <ac:spMk id="59" creationId="{E1D3D687-3633-491C-888D-8659A8E55BCC}"/>
          </ac:spMkLst>
        </pc:spChg>
        <pc:spChg chg="del mod">
          <ac:chgData name="Ren Yanjing" userId="a12b41fec2f743dd" providerId="LiveId" clId="{DB4417A3-BAAA-417C-B23B-1A08D7E52F9C}" dt="2022-02-28T06:55:27.600" v="1490" actId="478"/>
          <ac:spMkLst>
            <pc:docMk/>
            <pc:sldMk cId="1990245853" sldId="1675"/>
            <ac:spMk id="61" creationId="{FDAB38C8-DA0A-4FB0-B573-2D36C9DF3EF6}"/>
          </ac:spMkLst>
        </pc:spChg>
        <pc:spChg chg="del mod">
          <ac:chgData name="Ren Yanjing" userId="a12b41fec2f743dd" providerId="LiveId" clId="{DB4417A3-BAAA-417C-B23B-1A08D7E52F9C}" dt="2022-02-28T06:55:27.600" v="1490" actId="478"/>
          <ac:spMkLst>
            <pc:docMk/>
            <pc:sldMk cId="1990245853" sldId="1675"/>
            <ac:spMk id="62" creationId="{0000EBE9-4652-4D0F-9B09-AE8F8C54313E}"/>
          </ac:spMkLst>
        </pc:spChg>
        <pc:spChg chg="del mod">
          <ac:chgData name="Ren Yanjing" userId="a12b41fec2f743dd" providerId="LiveId" clId="{DB4417A3-BAAA-417C-B23B-1A08D7E52F9C}" dt="2022-02-28T06:55:27.600" v="1490" actId="478"/>
          <ac:spMkLst>
            <pc:docMk/>
            <pc:sldMk cId="1990245853" sldId="1675"/>
            <ac:spMk id="64" creationId="{29D4DA9C-AB5F-4B79-9430-C39D481464FB}"/>
          </ac:spMkLst>
        </pc:spChg>
        <pc:spChg chg="del mod">
          <ac:chgData name="Ren Yanjing" userId="a12b41fec2f743dd" providerId="LiveId" clId="{DB4417A3-BAAA-417C-B23B-1A08D7E52F9C}" dt="2022-02-28T06:55:27.600" v="1490" actId="478"/>
          <ac:spMkLst>
            <pc:docMk/>
            <pc:sldMk cId="1990245853" sldId="1675"/>
            <ac:spMk id="65" creationId="{9D551B83-EE3D-4AC6-B0FB-993F552341D0}"/>
          </ac:spMkLst>
        </pc:spChg>
        <pc:spChg chg="del mod">
          <ac:chgData name="Ren Yanjing" userId="a12b41fec2f743dd" providerId="LiveId" clId="{DB4417A3-BAAA-417C-B23B-1A08D7E52F9C}" dt="2022-02-28T06:55:27.600" v="1490" actId="478"/>
          <ac:spMkLst>
            <pc:docMk/>
            <pc:sldMk cId="1990245853" sldId="1675"/>
            <ac:spMk id="66" creationId="{B9CCB8F9-DBAB-42BE-BBF8-EFEF3F0E14F5}"/>
          </ac:spMkLst>
        </pc:spChg>
        <pc:spChg chg="del mod">
          <ac:chgData name="Ren Yanjing" userId="a12b41fec2f743dd" providerId="LiveId" clId="{DB4417A3-BAAA-417C-B23B-1A08D7E52F9C}" dt="2022-02-28T06:55:27.600" v="1490" actId="478"/>
          <ac:spMkLst>
            <pc:docMk/>
            <pc:sldMk cId="1990245853" sldId="1675"/>
            <ac:spMk id="68" creationId="{92D7D765-0822-4AAF-A9EC-32FD43D7BC6C}"/>
          </ac:spMkLst>
        </pc:spChg>
        <pc:spChg chg="del mod">
          <ac:chgData name="Ren Yanjing" userId="a12b41fec2f743dd" providerId="LiveId" clId="{DB4417A3-BAAA-417C-B23B-1A08D7E52F9C}" dt="2022-02-28T06:55:27.600" v="1490" actId="478"/>
          <ac:spMkLst>
            <pc:docMk/>
            <pc:sldMk cId="1990245853" sldId="1675"/>
            <ac:spMk id="70" creationId="{993DA521-4533-47C8-8CAD-2096DB0126F5}"/>
          </ac:spMkLst>
        </pc:spChg>
        <pc:spChg chg="del mod">
          <ac:chgData name="Ren Yanjing" userId="a12b41fec2f743dd" providerId="LiveId" clId="{DB4417A3-BAAA-417C-B23B-1A08D7E52F9C}" dt="2022-02-28T06:55:27.600" v="1490" actId="478"/>
          <ac:spMkLst>
            <pc:docMk/>
            <pc:sldMk cId="1990245853" sldId="1675"/>
            <ac:spMk id="71" creationId="{8535FC29-6B7C-4AB6-9106-FF60DCD50AE2}"/>
          </ac:spMkLst>
        </pc:spChg>
        <pc:spChg chg="del mod">
          <ac:chgData name="Ren Yanjing" userId="a12b41fec2f743dd" providerId="LiveId" clId="{DB4417A3-BAAA-417C-B23B-1A08D7E52F9C}" dt="2022-02-28T06:55:27.600" v="1490" actId="478"/>
          <ac:spMkLst>
            <pc:docMk/>
            <pc:sldMk cId="1990245853" sldId="1675"/>
            <ac:spMk id="72" creationId="{A176984B-63A8-4867-9449-F22184905024}"/>
          </ac:spMkLst>
        </pc:spChg>
        <pc:grpChg chg="del mod">
          <ac:chgData name="Ren Yanjing" userId="a12b41fec2f743dd" providerId="LiveId" clId="{DB4417A3-BAAA-417C-B23B-1A08D7E52F9C}" dt="2022-02-28T06:55:27.600" v="1490" actId="478"/>
          <ac:grpSpMkLst>
            <pc:docMk/>
            <pc:sldMk cId="1990245853" sldId="1675"/>
            <ac:grpSpMk id="8" creationId="{39B62C5C-8FDF-4B4F-9EF6-1963D27989F2}"/>
          </ac:grpSpMkLst>
        </pc:grpChg>
        <pc:grpChg chg="del mod">
          <ac:chgData name="Ren Yanjing" userId="a12b41fec2f743dd" providerId="LiveId" clId="{DB4417A3-BAAA-417C-B23B-1A08D7E52F9C}" dt="2022-02-28T06:55:27.600" v="1490" actId="478"/>
          <ac:grpSpMkLst>
            <pc:docMk/>
            <pc:sldMk cId="1990245853" sldId="1675"/>
            <ac:grpSpMk id="48" creationId="{1EB444FB-7098-4C5D-A76F-01EC3F8A78EF}"/>
          </ac:grpSpMkLst>
        </pc:grpChg>
        <pc:picChg chg="del mod">
          <ac:chgData name="Ren Yanjing" userId="a12b41fec2f743dd" providerId="LiveId" clId="{DB4417A3-BAAA-417C-B23B-1A08D7E52F9C}" dt="2022-02-28T07:01:07.421" v="1612" actId="478"/>
          <ac:picMkLst>
            <pc:docMk/>
            <pc:sldMk cId="1990245853" sldId="1675"/>
            <ac:picMk id="1026" creationId="{92BD82FB-AC7F-46D3-81DC-8D07B966E900}"/>
          </ac:picMkLst>
        </pc:picChg>
        <pc:cxnChg chg="add mod">
          <ac:chgData name="Ren Yanjing" userId="a12b41fec2f743dd" providerId="LiveId" clId="{DB4417A3-BAAA-417C-B23B-1A08D7E52F9C}" dt="2022-02-28T07:22:58.533" v="1675" actId="14100"/>
          <ac:cxnSpMkLst>
            <pc:docMk/>
            <pc:sldMk cId="1990245853" sldId="1675"/>
            <ac:cxnSpMk id="51" creationId="{6F242906-500E-4D34-A956-8CF32D16E712}"/>
          </ac:cxnSpMkLst>
        </pc:cxnChg>
        <pc:cxnChg chg="del mod">
          <ac:chgData name="Ren Yanjing" userId="a12b41fec2f743dd" providerId="LiveId" clId="{DB4417A3-BAAA-417C-B23B-1A08D7E52F9C}" dt="2022-02-28T06:55:27.600" v="1490" actId="478"/>
          <ac:cxnSpMkLst>
            <pc:docMk/>
            <pc:sldMk cId="1990245853" sldId="1675"/>
            <ac:cxnSpMk id="67" creationId="{23E11476-29EA-4F45-8610-F4E3C757C9FD}"/>
          </ac:cxnSpMkLst>
        </pc:cxnChg>
        <pc:cxnChg chg="del mod">
          <ac:chgData name="Ren Yanjing" userId="a12b41fec2f743dd" providerId="LiveId" clId="{DB4417A3-BAAA-417C-B23B-1A08D7E52F9C}" dt="2022-02-28T06:55:27.600" v="1490" actId="478"/>
          <ac:cxnSpMkLst>
            <pc:docMk/>
            <pc:sldMk cId="1990245853" sldId="1675"/>
            <ac:cxnSpMk id="78" creationId="{6FD8ECA9-4C4A-4C2C-B617-2C4AD54EF20F}"/>
          </ac:cxnSpMkLst>
        </pc:cxnChg>
      </pc:sldChg>
      <pc:sldChg chg="addSp delSp modSp add del mod">
        <pc:chgData name="Ren Yanjing" userId="a12b41fec2f743dd" providerId="LiveId" clId="{DB4417A3-BAAA-417C-B23B-1A08D7E52F9C}" dt="2022-02-28T07:30:22.724" v="1713" actId="47"/>
        <pc:sldMkLst>
          <pc:docMk/>
          <pc:sldMk cId="3123548051" sldId="1676"/>
        </pc:sldMkLst>
        <pc:spChg chg="add mod">
          <ac:chgData name="Ren Yanjing" userId="a12b41fec2f743dd" providerId="LiveId" clId="{DB4417A3-BAAA-417C-B23B-1A08D7E52F9C}" dt="2022-02-28T07:02:16.066" v="1626" actId="208"/>
          <ac:spMkLst>
            <pc:docMk/>
            <pc:sldMk cId="3123548051" sldId="1676"/>
            <ac:spMk id="2" creationId="{C6278473-F2DA-49F5-A8EC-A4D24488D523}"/>
          </ac:spMkLst>
        </pc:spChg>
        <pc:spChg chg="mod">
          <ac:chgData name="Ren Yanjing" userId="a12b41fec2f743dd" providerId="LiveId" clId="{DB4417A3-BAAA-417C-B23B-1A08D7E52F9C}" dt="2022-02-28T07:01:17.933" v="1614" actId="1076"/>
          <ac:spMkLst>
            <pc:docMk/>
            <pc:sldMk cId="3123548051" sldId="1676"/>
            <ac:spMk id="11" creationId="{3E70875A-D3D7-47E7-AD32-91949EEBBFF6}"/>
          </ac:spMkLst>
        </pc:spChg>
        <pc:spChg chg="add del mod">
          <ac:chgData name="Ren Yanjing" userId="a12b41fec2f743dd" providerId="LiveId" clId="{DB4417A3-BAAA-417C-B23B-1A08D7E52F9C}" dt="2022-02-28T07:01:29.346" v="1619" actId="478"/>
          <ac:spMkLst>
            <pc:docMk/>
            <pc:sldMk cId="3123548051" sldId="1676"/>
            <ac:spMk id="13" creationId="{2CB4A32F-0DB0-43BB-9F5B-B02DB99DC917}"/>
          </ac:spMkLst>
        </pc:spChg>
        <pc:spChg chg="add del mod">
          <ac:chgData name="Ren Yanjing" userId="a12b41fec2f743dd" providerId="LiveId" clId="{DB4417A3-BAAA-417C-B23B-1A08D7E52F9C}" dt="2022-02-28T07:01:26.029" v="1617" actId="478"/>
          <ac:spMkLst>
            <pc:docMk/>
            <pc:sldMk cId="3123548051" sldId="1676"/>
            <ac:spMk id="14" creationId="{71EFF449-65EA-4352-9D45-4BB0A362840D}"/>
          </ac:spMkLst>
        </pc:spChg>
        <pc:spChg chg="add mod">
          <ac:chgData name="Ren Yanjing" userId="a12b41fec2f743dd" providerId="LiveId" clId="{DB4417A3-BAAA-417C-B23B-1A08D7E52F9C}" dt="2022-02-28T07:01:23.708" v="1616" actId="1076"/>
          <ac:spMkLst>
            <pc:docMk/>
            <pc:sldMk cId="3123548051" sldId="1676"/>
            <ac:spMk id="15" creationId="{E80965CA-E64E-476A-A6F8-AE3F064C20C8}"/>
          </ac:spMkLst>
        </pc:spChg>
        <pc:spChg chg="add mod">
          <ac:chgData name="Ren Yanjing" userId="a12b41fec2f743dd" providerId="LiveId" clId="{DB4417A3-BAAA-417C-B23B-1A08D7E52F9C}" dt="2022-02-28T07:01:23.708" v="1616" actId="1076"/>
          <ac:spMkLst>
            <pc:docMk/>
            <pc:sldMk cId="3123548051" sldId="1676"/>
            <ac:spMk id="16" creationId="{D7316C97-25D9-466C-8C86-22EB46D89966}"/>
          </ac:spMkLst>
        </pc:spChg>
        <pc:spChg chg="mod">
          <ac:chgData name="Ren Yanjing" userId="a12b41fec2f743dd" providerId="LiveId" clId="{DB4417A3-BAAA-417C-B23B-1A08D7E52F9C}" dt="2022-02-28T07:01:17.933" v="1614" actId="1076"/>
          <ac:spMkLst>
            <pc:docMk/>
            <pc:sldMk cId="3123548051" sldId="1676"/>
            <ac:spMk id="17" creationId="{585C8A93-8358-4D7D-A209-406566A4AD75}"/>
          </ac:spMkLst>
        </pc:spChg>
        <pc:spChg chg="add mod">
          <ac:chgData name="Ren Yanjing" userId="a12b41fec2f743dd" providerId="LiveId" clId="{DB4417A3-BAAA-417C-B23B-1A08D7E52F9C}" dt="2022-02-28T07:01:23.708" v="1616" actId="1076"/>
          <ac:spMkLst>
            <pc:docMk/>
            <pc:sldMk cId="3123548051" sldId="1676"/>
            <ac:spMk id="18" creationId="{52F12747-BE58-433E-A9E3-5F6F4AFD925F}"/>
          </ac:spMkLst>
        </pc:spChg>
        <pc:spChg chg="add mod">
          <ac:chgData name="Ren Yanjing" userId="a12b41fec2f743dd" providerId="LiveId" clId="{DB4417A3-BAAA-417C-B23B-1A08D7E52F9C}" dt="2022-02-28T07:01:23.708" v="1616" actId="1076"/>
          <ac:spMkLst>
            <pc:docMk/>
            <pc:sldMk cId="3123548051" sldId="1676"/>
            <ac:spMk id="19" creationId="{CB8F4C26-8181-48BB-836E-ADD46D0C335C}"/>
          </ac:spMkLst>
        </pc:spChg>
        <pc:spChg chg="add mod">
          <ac:chgData name="Ren Yanjing" userId="a12b41fec2f743dd" providerId="LiveId" clId="{DB4417A3-BAAA-417C-B23B-1A08D7E52F9C}" dt="2022-02-28T07:01:23.708" v="1616" actId="1076"/>
          <ac:spMkLst>
            <pc:docMk/>
            <pc:sldMk cId="3123548051" sldId="1676"/>
            <ac:spMk id="20" creationId="{DC257D9F-A2BE-4067-AE66-AFD150882D5C}"/>
          </ac:spMkLst>
        </pc:spChg>
        <pc:spChg chg="add mod">
          <ac:chgData name="Ren Yanjing" userId="a12b41fec2f743dd" providerId="LiveId" clId="{DB4417A3-BAAA-417C-B23B-1A08D7E52F9C}" dt="2022-02-28T07:01:23.708" v="1616" actId="1076"/>
          <ac:spMkLst>
            <pc:docMk/>
            <pc:sldMk cId="3123548051" sldId="1676"/>
            <ac:spMk id="21" creationId="{37C9BA1C-6C82-491C-B80B-3274BFF28640}"/>
          </ac:spMkLst>
        </pc:spChg>
        <pc:spChg chg="add mod">
          <ac:chgData name="Ren Yanjing" userId="a12b41fec2f743dd" providerId="LiveId" clId="{DB4417A3-BAAA-417C-B23B-1A08D7E52F9C}" dt="2022-02-28T07:01:23.708" v="1616" actId="1076"/>
          <ac:spMkLst>
            <pc:docMk/>
            <pc:sldMk cId="3123548051" sldId="1676"/>
            <ac:spMk id="23" creationId="{CDD35CBE-DB4B-4B0B-9C2A-171441286F87}"/>
          </ac:spMkLst>
        </pc:spChg>
        <pc:spChg chg="mod">
          <ac:chgData name="Ren Yanjing" userId="a12b41fec2f743dd" providerId="LiveId" clId="{DB4417A3-BAAA-417C-B23B-1A08D7E52F9C}" dt="2022-02-28T07:01:17.933" v="1614" actId="1076"/>
          <ac:spMkLst>
            <pc:docMk/>
            <pc:sldMk cId="3123548051" sldId="1676"/>
            <ac:spMk id="41" creationId="{10079AE0-10B1-443C-8D49-CC21EBFA8C6F}"/>
          </ac:spMkLst>
        </pc:spChg>
        <pc:spChg chg="mod">
          <ac:chgData name="Ren Yanjing" userId="a12b41fec2f743dd" providerId="LiveId" clId="{DB4417A3-BAAA-417C-B23B-1A08D7E52F9C}" dt="2022-02-28T07:01:17.933" v="1614" actId="1076"/>
          <ac:spMkLst>
            <pc:docMk/>
            <pc:sldMk cId="3123548051" sldId="1676"/>
            <ac:spMk id="42" creationId="{F2941FE0-86A7-498C-B061-B54B49AA8524}"/>
          </ac:spMkLst>
        </pc:spChg>
        <pc:spChg chg="mod">
          <ac:chgData name="Ren Yanjing" userId="a12b41fec2f743dd" providerId="LiveId" clId="{DB4417A3-BAAA-417C-B23B-1A08D7E52F9C}" dt="2022-02-28T07:01:17.933" v="1614" actId="1076"/>
          <ac:spMkLst>
            <pc:docMk/>
            <pc:sldMk cId="3123548051" sldId="1676"/>
            <ac:spMk id="43" creationId="{5D91B5C1-55FE-4E3A-B39D-66047285EF05}"/>
          </ac:spMkLst>
        </pc:spChg>
        <pc:spChg chg="mod">
          <ac:chgData name="Ren Yanjing" userId="a12b41fec2f743dd" providerId="LiveId" clId="{DB4417A3-BAAA-417C-B23B-1A08D7E52F9C}" dt="2022-02-28T07:01:17.933" v="1614" actId="1076"/>
          <ac:spMkLst>
            <pc:docMk/>
            <pc:sldMk cId="3123548051" sldId="1676"/>
            <ac:spMk id="44" creationId="{D7C62E30-014A-4222-94AF-3E8B49CBFB7F}"/>
          </ac:spMkLst>
        </pc:spChg>
        <pc:spChg chg="mod">
          <ac:chgData name="Ren Yanjing" userId="a12b41fec2f743dd" providerId="LiveId" clId="{DB4417A3-BAAA-417C-B23B-1A08D7E52F9C}" dt="2022-02-28T07:01:17.933" v="1614" actId="1076"/>
          <ac:spMkLst>
            <pc:docMk/>
            <pc:sldMk cId="3123548051" sldId="1676"/>
            <ac:spMk id="45" creationId="{D90360F1-4DF7-4B4B-9797-F8BD2E3C715A}"/>
          </ac:spMkLst>
        </pc:spChg>
        <pc:spChg chg="mod">
          <ac:chgData name="Ren Yanjing" userId="a12b41fec2f743dd" providerId="LiveId" clId="{DB4417A3-BAAA-417C-B23B-1A08D7E52F9C}" dt="2022-02-28T07:01:17.933" v="1614" actId="1076"/>
          <ac:spMkLst>
            <pc:docMk/>
            <pc:sldMk cId="3123548051" sldId="1676"/>
            <ac:spMk id="52" creationId="{AF368DD4-38E3-434F-B7AC-73E7D76FA6AD}"/>
          </ac:spMkLst>
        </pc:spChg>
        <pc:spChg chg="mod">
          <ac:chgData name="Ren Yanjing" userId="a12b41fec2f743dd" providerId="LiveId" clId="{DB4417A3-BAAA-417C-B23B-1A08D7E52F9C}" dt="2022-02-28T07:01:17.933" v="1614" actId="1076"/>
          <ac:spMkLst>
            <pc:docMk/>
            <pc:sldMk cId="3123548051" sldId="1676"/>
            <ac:spMk id="53" creationId="{08BC1C88-9BA5-4DD3-AD87-72C63FEEBEDA}"/>
          </ac:spMkLst>
        </pc:spChg>
        <pc:picChg chg="mod">
          <ac:chgData name="Ren Yanjing" userId="a12b41fec2f743dd" providerId="LiveId" clId="{DB4417A3-BAAA-417C-B23B-1A08D7E52F9C}" dt="2022-02-28T07:01:12.643" v="1613" actId="1076"/>
          <ac:picMkLst>
            <pc:docMk/>
            <pc:sldMk cId="3123548051" sldId="1676"/>
            <ac:picMk id="1026" creationId="{92BD82FB-AC7F-46D3-81DC-8D07B966E900}"/>
          </ac:picMkLst>
        </pc:picChg>
        <pc:cxnChg chg="add del mod">
          <ac:chgData name="Ren Yanjing" userId="a12b41fec2f743dd" providerId="LiveId" clId="{DB4417A3-BAAA-417C-B23B-1A08D7E52F9C}" dt="2022-02-28T07:01:27.401" v="1618" actId="478"/>
          <ac:cxnSpMkLst>
            <pc:docMk/>
            <pc:sldMk cId="3123548051" sldId="1676"/>
            <ac:cxnSpMk id="22" creationId="{1CB0438E-DFEA-42F1-AFB2-6F8031A07F8E}"/>
          </ac:cxnSpMkLst>
        </pc:cxnChg>
        <pc:cxnChg chg="mod">
          <ac:chgData name="Ren Yanjing" userId="a12b41fec2f743dd" providerId="LiveId" clId="{DB4417A3-BAAA-417C-B23B-1A08D7E52F9C}" dt="2022-02-28T07:01:17.933" v="1614" actId="1076"/>
          <ac:cxnSpMkLst>
            <pc:docMk/>
            <pc:sldMk cId="3123548051" sldId="1676"/>
            <ac:cxnSpMk id="51" creationId="{6F242906-500E-4D34-A956-8CF32D16E712}"/>
          </ac:cxnSpMkLst>
        </pc:cxnChg>
      </pc:sldChg>
      <pc:sldChg chg="addSp delSp modSp add mod">
        <pc:chgData name="Ren Yanjing" userId="a12b41fec2f743dd" providerId="LiveId" clId="{DB4417A3-BAAA-417C-B23B-1A08D7E52F9C}" dt="2022-03-04T06:20:23.394" v="2549" actId="2711"/>
        <pc:sldMkLst>
          <pc:docMk/>
          <pc:sldMk cId="3059681549" sldId="1677"/>
        </pc:sldMkLst>
        <pc:spChg chg="add del mod">
          <ac:chgData name="Ren Yanjing" userId="a12b41fec2f743dd" providerId="LiveId" clId="{DB4417A3-BAAA-417C-B23B-1A08D7E52F9C}" dt="2022-02-28T07:24:58.665" v="1698" actId="478"/>
          <ac:spMkLst>
            <pc:docMk/>
            <pc:sldMk cId="3059681549" sldId="1677"/>
            <ac:spMk id="2" creationId="{5EEA78B4-5448-4F5C-A2AB-3F219AD6F453}"/>
          </ac:spMkLst>
        </pc:spChg>
        <pc:spChg chg="add mod">
          <ac:chgData name="Ren Yanjing" userId="a12b41fec2f743dd" providerId="LiveId" clId="{DB4417A3-BAAA-417C-B23B-1A08D7E52F9C}" dt="2022-03-04T06:20:23.394" v="2549" actId="2711"/>
          <ac:spMkLst>
            <pc:docMk/>
            <pc:sldMk cId="3059681549" sldId="1677"/>
            <ac:spMk id="3" creationId="{F8B8F348-5BAA-4CDD-B716-FEC2E5664C28}"/>
          </ac:spMkLst>
        </pc:spChg>
        <pc:spChg chg="mod">
          <ac:chgData name="Ren Yanjing" userId="a12b41fec2f743dd" providerId="LiveId" clId="{DB4417A3-BAAA-417C-B23B-1A08D7E52F9C}" dt="2022-03-04T06:20:23.394" v="2549" actId="2711"/>
          <ac:spMkLst>
            <pc:docMk/>
            <pc:sldMk cId="3059681549" sldId="1677"/>
            <ac:spMk id="11" creationId="{3E70875A-D3D7-47E7-AD32-91949EEBBFF6}"/>
          </ac:spMkLst>
        </pc:spChg>
        <pc:spChg chg="add mod">
          <ac:chgData name="Ren Yanjing" userId="a12b41fec2f743dd" providerId="LiveId" clId="{DB4417A3-BAAA-417C-B23B-1A08D7E52F9C}" dt="2022-03-04T06:20:23.394" v="2549" actId="2711"/>
          <ac:spMkLst>
            <pc:docMk/>
            <pc:sldMk cId="3059681549" sldId="1677"/>
            <ac:spMk id="13" creationId="{9F6E8A92-4319-4135-A2E5-7D946F2D83B6}"/>
          </ac:spMkLst>
        </pc:spChg>
        <pc:spChg chg="add mod">
          <ac:chgData name="Ren Yanjing" userId="a12b41fec2f743dd" providerId="LiveId" clId="{DB4417A3-BAAA-417C-B23B-1A08D7E52F9C}" dt="2022-03-04T06:20:23.394" v="2549" actId="2711"/>
          <ac:spMkLst>
            <pc:docMk/>
            <pc:sldMk cId="3059681549" sldId="1677"/>
            <ac:spMk id="16" creationId="{AFF94F7E-1EA9-46A2-A546-494DB3E2BC06}"/>
          </ac:spMkLst>
        </pc:spChg>
        <pc:spChg chg="del">
          <ac:chgData name="Ren Yanjing" userId="a12b41fec2f743dd" providerId="LiveId" clId="{DB4417A3-BAAA-417C-B23B-1A08D7E52F9C}" dt="2022-02-28T07:23:26.092" v="1683" actId="478"/>
          <ac:spMkLst>
            <pc:docMk/>
            <pc:sldMk cId="3059681549" sldId="1677"/>
            <ac:spMk id="17" creationId="{585C8A93-8358-4D7D-A209-406566A4AD75}"/>
          </ac:spMkLst>
        </pc:spChg>
        <pc:spChg chg="mod">
          <ac:chgData name="Ren Yanjing" userId="a12b41fec2f743dd" providerId="LiveId" clId="{DB4417A3-BAAA-417C-B23B-1A08D7E52F9C}" dt="2022-03-04T06:20:23.394" v="2549" actId="2711"/>
          <ac:spMkLst>
            <pc:docMk/>
            <pc:sldMk cId="3059681549" sldId="1677"/>
            <ac:spMk id="41" creationId="{10079AE0-10B1-443C-8D49-CC21EBFA8C6F}"/>
          </ac:spMkLst>
        </pc:spChg>
        <pc:spChg chg="mod">
          <ac:chgData name="Ren Yanjing" userId="a12b41fec2f743dd" providerId="LiveId" clId="{DB4417A3-BAAA-417C-B23B-1A08D7E52F9C}" dt="2022-03-04T06:20:23.394" v="2549" actId="2711"/>
          <ac:spMkLst>
            <pc:docMk/>
            <pc:sldMk cId="3059681549" sldId="1677"/>
            <ac:spMk id="42" creationId="{F2941FE0-86A7-498C-B061-B54B49AA8524}"/>
          </ac:spMkLst>
        </pc:spChg>
        <pc:spChg chg="mod">
          <ac:chgData name="Ren Yanjing" userId="a12b41fec2f743dd" providerId="LiveId" clId="{DB4417A3-BAAA-417C-B23B-1A08D7E52F9C}" dt="2022-03-04T06:20:23.394" v="2549" actId="2711"/>
          <ac:spMkLst>
            <pc:docMk/>
            <pc:sldMk cId="3059681549" sldId="1677"/>
            <ac:spMk id="43" creationId="{5D91B5C1-55FE-4E3A-B39D-66047285EF05}"/>
          </ac:spMkLst>
        </pc:spChg>
        <pc:spChg chg="mod">
          <ac:chgData name="Ren Yanjing" userId="a12b41fec2f743dd" providerId="LiveId" clId="{DB4417A3-BAAA-417C-B23B-1A08D7E52F9C}" dt="2022-03-04T06:20:23.394" v="2549" actId="2711"/>
          <ac:spMkLst>
            <pc:docMk/>
            <pc:sldMk cId="3059681549" sldId="1677"/>
            <ac:spMk id="44" creationId="{D7C62E30-014A-4222-94AF-3E8B49CBFB7F}"/>
          </ac:spMkLst>
        </pc:spChg>
        <pc:spChg chg="mod">
          <ac:chgData name="Ren Yanjing" userId="a12b41fec2f743dd" providerId="LiveId" clId="{DB4417A3-BAAA-417C-B23B-1A08D7E52F9C}" dt="2022-03-04T06:20:23.394" v="2549" actId="2711"/>
          <ac:spMkLst>
            <pc:docMk/>
            <pc:sldMk cId="3059681549" sldId="1677"/>
            <ac:spMk id="45" creationId="{D90360F1-4DF7-4B4B-9797-F8BD2E3C715A}"/>
          </ac:spMkLst>
        </pc:spChg>
        <pc:spChg chg="del">
          <ac:chgData name="Ren Yanjing" userId="a12b41fec2f743dd" providerId="LiveId" clId="{DB4417A3-BAAA-417C-B23B-1A08D7E52F9C}" dt="2022-02-28T07:23:16.714" v="1680" actId="478"/>
          <ac:spMkLst>
            <pc:docMk/>
            <pc:sldMk cId="3059681549" sldId="1677"/>
            <ac:spMk id="52" creationId="{AF368DD4-38E3-434F-B7AC-73E7D76FA6AD}"/>
          </ac:spMkLst>
        </pc:spChg>
        <pc:spChg chg="mod">
          <ac:chgData name="Ren Yanjing" userId="a12b41fec2f743dd" providerId="LiveId" clId="{DB4417A3-BAAA-417C-B23B-1A08D7E52F9C}" dt="2022-03-04T06:20:23.394" v="2549" actId="2711"/>
          <ac:spMkLst>
            <pc:docMk/>
            <pc:sldMk cId="3059681549" sldId="1677"/>
            <ac:spMk id="53" creationId="{08BC1C88-9BA5-4DD3-AD87-72C63FEEBEDA}"/>
          </ac:spMkLst>
        </pc:spChg>
        <pc:grpChg chg="add mod">
          <ac:chgData name="Ren Yanjing" userId="a12b41fec2f743dd" providerId="LiveId" clId="{DB4417A3-BAAA-417C-B23B-1A08D7E52F9C}" dt="2022-02-28T07:26:10.502" v="1711" actId="1076"/>
          <ac:grpSpMkLst>
            <pc:docMk/>
            <pc:sldMk cId="3059681549" sldId="1677"/>
            <ac:grpSpMk id="4" creationId="{C5CEED05-3A94-4490-9358-68A5C3FF9220}"/>
          </ac:grpSpMkLst>
        </pc:grpChg>
        <pc:picChg chg="add del mod">
          <ac:chgData name="Ren Yanjing" userId="a12b41fec2f743dd" providerId="LiveId" clId="{DB4417A3-BAAA-417C-B23B-1A08D7E52F9C}" dt="2022-02-28T07:26:16.052" v="1712" actId="478"/>
          <ac:picMkLst>
            <pc:docMk/>
            <pc:sldMk cId="3059681549" sldId="1677"/>
            <ac:picMk id="12" creationId="{F952850B-8765-4F6A-A54E-A306171683E9}"/>
          </ac:picMkLst>
        </pc:picChg>
        <pc:cxnChg chg="del mod">
          <ac:chgData name="Ren Yanjing" userId="a12b41fec2f743dd" providerId="LiveId" clId="{DB4417A3-BAAA-417C-B23B-1A08D7E52F9C}" dt="2022-02-28T07:23:19.042" v="1681" actId="478"/>
          <ac:cxnSpMkLst>
            <pc:docMk/>
            <pc:sldMk cId="3059681549" sldId="1677"/>
            <ac:cxnSpMk id="51" creationId="{6F242906-500E-4D34-A956-8CF32D16E712}"/>
          </ac:cxnSpMkLst>
        </pc:cxnChg>
      </pc:sldChg>
      <pc:sldChg chg="addSp delSp modSp add mod">
        <pc:chgData name="Ren Yanjing" userId="a12b41fec2f743dd" providerId="LiveId" clId="{DB4417A3-BAAA-417C-B23B-1A08D7E52F9C}" dt="2022-03-04T06:34:49.250" v="2572" actId="208"/>
        <pc:sldMkLst>
          <pc:docMk/>
          <pc:sldMk cId="1518105543" sldId="1678"/>
        </pc:sldMkLst>
        <pc:spChg chg="del">
          <ac:chgData name="Ren Yanjing" userId="a12b41fec2f743dd" providerId="LiveId" clId="{DB4417A3-BAAA-417C-B23B-1A08D7E52F9C}" dt="2022-03-01T04:24:40.298" v="1745" actId="478"/>
          <ac:spMkLst>
            <pc:docMk/>
            <pc:sldMk cId="1518105543" sldId="1678"/>
            <ac:spMk id="11" creationId="{3E70875A-D3D7-47E7-AD32-91949EEBBFF6}"/>
          </ac:spMkLst>
        </pc:spChg>
        <pc:spChg chg="del">
          <ac:chgData name="Ren Yanjing" userId="a12b41fec2f743dd" providerId="LiveId" clId="{DB4417A3-BAAA-417C-B23B-1A08D7E52F9C}" dt="2022-03-01T04:24:40.298" v="1745" actId="478"/>
          <ac:spMkLst>
            <pc:docMk/>
            <pc:sldMk cId="1518105543" sldId="1678"/>
            <ac:spMk id="13" creationId="{9F6E8A92-4319-4135-A2E5-7D946F2D83B6}"/>
          </ac:spMkLst>
        </pc:spChg>
        <pc:spChg chg="mod topLvl">
          <ac:chgData name="Ren Yanjing" userId="a12b41fec2f743dd" providerId="LiveId" clId="{DB4417A3-BAAA-417C-B23B-1A08D7E52F9C}" dt="2022-03-04T06:20:13.842" v="2547" actId="2711"/>
          <ac:spMkLst>
            <pc:docMk/>
            <pc:sldMk cId="1518105543" sldId="1678"/>
            <ac:spMk id="15" creationId="{0F71D996-F03D-496D-AF3D-DDABE5939725}"/>
          </ac:spMkLst>
        </pc:spChg>
        <pc:spChg chg="mod topLvl">
          <ac:chgData name="Ren Yanjing" userId="a12b41fec2f743dd" providerId="LiveId" clId="{DB4417A3-BAAA-417C-B23B-1A08D7E52F9C}" dt="2022-03-04T06:20:13.842" v="2547" actId="2711"/>
          <ac:spMkLst>
            <pc:docMk/>
            <pc:sldMk cId="1518105543" sldId="1678"/>
            <ac:spMk id="17" creationId="{BE5E6778-C43D-4282-AB9C-4C207EB8F2B1}"/>
          </ac:spMkLst>
        </pc:spChg>
        <pc:spChg chg="mod topLvl">
          <ac:chgData name="Ren Yanjing" userId="a12b41fec2f743dd" providerId="LiveId" clId="{DB4417A3-BAAA-417C-B23B-1A08D7E52F9C}" dt="2022-03-04T06:20:13.842" v="2547" actId="2711"/>
          <ac:spMkLst>
            <pc:docMk/>
            <pc:sldMk cId="1518105543" sldId="1678"/>
            <ac:spMk id="18" creationId="{62B88939-A221-4CA2-BA7D-C9F5967B2F75}"/>
          </ac:spMkLst>
        </pc:spChg>
        <pc:spChg chg="mod topLvl">
          <ac:chgData name="Ren Yanjing" userId="a12b41fec2f743dd" providerId="LiveId" clId="{DB4417A3-BAAA-417C-B23B-1A08D7E52F9C}" dt="2022-03-04T06:20:13.842" v="2547" actId="2711"/>
          <ac:spMkLst>
            <pc:docMk/>
            <pc:sldMk cId="1518105543" sldId="1678"/>
            <ac:spMk id="19" creationId="{8F2FE9C1-AF69-48F1-BC8B-8FC1550ABD0A}"/>
          </ac:spMkLst>
        </pc:spChg>
        <pc:spChg chg="mod topLvl">
          <ac:chgData name="Ren Yanjing" userId="a12b41fec2f743dd" providerId="LiveId" clId="{DB4417A3-BAAA-417C-B23B-1A08D7E52F9C}" dt="2022-03-04T06:20:13.842" v="2547" actId="2711"/>
          <ac:spMkLst>
            <pc:docMk/>
            <pc:sldMk cId="1518105543" sldId="1678"/>
            <ac:spMk id="20" creationId="{EC08F1E4-E649-488D-B621-E64658033AE2}"/>
          </ac:spMkLst>
        </pc:spChg>
        <pc:spChg chg="mod topLvl">
          <ac:chgData name="Ren Yanjing" userId="a12b41fec2f743dd" providerId="LiveId" clId="{DB4417A3-BAAA-417C-B23B-1A08D7E52F9C}" dt="2022-03-04T06:20:13.842" v="2547" actId="2711"/>
          <ac:spMkLst>
            <pc:docMk/>
            <pc:sldMk cId="1518105543" sldId="1678"/>
            <ac:spMk id="21" creationId="{4A2B43A1-1EEA-4BBD-9C23-50DC25211FC1}"/>
          </ac:spMkLst>
        </pc:spChg>
        <pc:spChg chg="mod topLvl">
          <ac:chgData name="Ren Yanjing" userId="a12b41fec2f743dd" providerId="LiveId" clId="{DB4417A3-BAAA-417C-B23B-1A08D7E52F9C}" dt="2022-03-04T06:20:13.842" v="2547" actId="2711"/>
          <ac:spMkLst>
            <pc:docMk/>
            <pc:sldMk cId="1518105543" sldId="1678"/>
            <ac:spMk id="22" creationId="{40D593E4-D7B4-4233-A1C0-B69BFBE8DF63}"/>
          </ac:spMkLst>
        </pc:spChg>
        <pc:spChg chg="mod topLvl">
          <ac:chgData name="Ren Yanjing" userId="a12b41fec2f743dd" providerId="LiveId" clId="{DB4417A3-BAAA-417C-B23B-1A08D7E52F9C}" dt="2022-03-04T06:20:13.842" v="2547" actId="2711"/>
          <ac:spMkLst>
            <pc:docMk/>
            <pc:sldMk cId="1518105543" sldId="1678"/>
            <ac:spMk id="23" creationId="{B3E60524-257C-4A43-9811-F5C13ECE3647}"/>
          </ac:spMkLst>
        </pc:spChg>
        <pc:spChg chg="mod topLvl">
          <ac:chgData name="Ren Yanjing" userId="a12b41fec2f743dd" providerId="LiveId" clId="{DB4417A3-BAAA-417C-B23B-1A08D7E52F9C}" dt="2022-03-04T06:20:13.842" v="2547" actId="2711"/>
          <ac:spMkLst>
            <pc:docMk/>
            <pc:sldMk cId="1518105543" sldId="1678"/>
            <ac:spMk id="24" creationId="{C18137C4-69E4-45C7-832F-A986FB926521}"/>
          </ac:spMkLst>
        </pc:spChg>
        <pc:spChg chg="mod topLvl">
          <ac:chgData name="Ren Yanjing" userId="a12b41fec2f743dd" providerId="LiveId" clId="{DB4417A3-BAAA-417C-B23B-1A08D7E52F9C}" dt="2022-03-04T06:20:13.842" v="2547" actId="2711"/>
          <ac:spMkLst>
            <pc:docMk/>
            <pc:sldMk cId="1518105543" sldId="1678"/>
            <ac:spMk id="25" creationId="{D8568BBE-D6A8-4E27-8B05-A3408CC813CA}"/>
          </ac:spMkLst>
        </pc:spChg>
        <pc:spChg chg="mod topLvl">
          <ac:chgData name="Ren Yanjing" userId="a12b41fec2f743dd" providerId="LiveId" clId="{DB4417A3-BAAA-417C-B23B-1A08D7E52F9C}" dt="2022-03-04T06:20:13.842" v="2547" actId="2711"/>
          <ac:spMkLst>
            <pc:docMk/>
            <pc:sldMk cId="1518105543" sldId="1678"/>
            <ac:spMk id="26" creationId="{0F9A9776-6BB2-4CD0-B9FF-73585FF99FF1}"/>
          </ac:spMkLst>
        </pc:spChg>
        <pc:spChg chg="del mod topLvl">
          <ac:chgData name="Ren Yanjing" userId="a12b41fec2f743dd" providerId="LiveId" clId="{DB4417A3-BAAA-417C-B23B-1A08D7E52F9C}" dt="2022-03-01T04:27:46.187" v="1861" actId="478"/>
          <ac:spMkLst>
            <pc:docMk/>
            <pc:sldMk cId="1518105543" sldId="1678"/>
            <ac:spMk id="27" creationId="{0D50D149-A63A-4588-92D3-46658DEF9900}"/>
          </ac:spMkLst>
        </pc:spChg>
        <pc:spChg chg="mod topLvl">
          <ac:chgData name="Ren Yanjing" userId="a12b41fec2f743dd" providerId="LiveId" clId="{DB4417A3-BAAA-417C-B23B-1A08D7E52F9C}" dt="2022-03-04T06:20:13.842" v="2547" actId="2711"/>
          <ac:spMkLst>
            <pc:docMk/>
            <pc:sldMk cId="1518105543" sldId="1678"/>
            <ac:spMk id="28" creationId="{9158CDF7-057F-434A-8DD2-8F7962DF7E8E}"/>
          </ac:spMkLst>
        </pc:spChg>
        <pc:spChg chg="mod topLvl">
          <ac:chgData name="Ren Yanjing" userId="a12b41fec2f743dd" providerId="LiveId" clId="{DB4417A3-BAAA-417C-B23B-1A08D7E52F9C}" dt="2022-03-04T06:20:13.842" v="2547" actId="2711"/>
          <ac:spMkLst>
            <pc:docMk/>
            <pc:sldMk cId="1518105543" sldId="1678"/>
            <ac:spMk id="29" creationId="{7AFBC574-3FB2-4FBF-8F38-2867EB5BC296}"/>
          </ac:spMkLst>
        </pc:spChg>
        <pc:spChg chg="mod topLvl">
          <ac:chgData name="Ren Yanjing" userId="a12b41fec2f743dd" providerId="LiveId" clId="{DB4417A3-BAAA-417C-B23B-1A08D7E52F9C}" dt="2022-03-04T06:34:37.758" v="2571" actId="207"/>
          <ac:spMkLst>
            <pc:docMk/>
            <pc:sldMk cId="1518105543" sldId="1678"/>
            <ac:spMk id="31" creationId="{68481F36-DE6B-4F2F-815D-5B907536E596}"/>
          </ac:spMkLst>
        </pc:spChg>
        <pc:spChg chg="mod topLvl">
          <ac:chgData name="Ren Yanjing" userId="a12b41fec2f743dd" providerId="LiveId" clId="{DB4417A3-BAAA-417C-B23B-1A08D7E52F9C}" dt="2022-03-04T06:20:13.842" v="2547" actId="2711"/>
          <ac:spMkLst>
            <pc:docMk/>
            <pc:sldMk cId="1518105543" sldId="1678"/>
            <ac:spMk id="32" creationId="{A6D17BA3-B707-4301-8F2E-D2C298C2904D}"/>
          </ac:spMkLst>
        </pc:spChg>
        <pc:spChg chg="mod topLvl">
          <ac:chgData name="Ren Yanjing" userId="a12b41fec2f743dd" providerId="LiveId" clId="{DB4417A3-BAAA-417C-B23B-1A08D7E52F9C}" dt="2022-03-04T06:20:13.842" v="2547" actId="2711"/>
          <ac:spMkLst>
            <pc:docMk/>
            <pc:sldMk cId="1518105543" sldId="1678"/>
            <ac:spMk id="33" creationId="{1D78AFED-7C2D-46ED-8D19-B50AB34A225A}"/>
          </ac:spMkLst>
        </pc:spChg>
        <pc:spChg chg="mod topLvl">
          <ac:chgData name="Ren Yanjing" userId="a12b41fec2f743dd" providerId="LiveId" clId="{DB4417A3-BAAA-417C-B23B-1A08D7E52F9C}" dt="2022-03-04T06:20:13.842" v="2547" actId="2711"/>
          <ac:spMkLst>
            <pc:docMk/>
            <pc:sldMk cId="1518105543" sldId="1678"/>
            <ac:spMk id="35" creationId="{B4DCF000-F7D1-4885-B2BE-96B57B1907B5}"/>
          </ac:spMkLst>
        </pc:spChg>
        <pc:spChg chg="mod topLvl">
          <ac:chgData name="Ren Yanjing" userId="a12b41fec2f743dd" providerId="LiveId" clId="{DB4417A3-BAAA-417C-B23B-1A08D7E52F9C}" dt="2022-03-04T06:20:13.842" v="2547" actId="2711"/>
          <ac:spMkLst>
            <pc:docMk/>
            <pc:sldMk cId="1518105543" sldId="1678"/>
            <ac:spMk id="36" creationId="{A45A8CBC-35F1-4FCC-A5AC-6A6850FB4BF0}"/>
          </ac:spMkLst>
        </pc:spChg>
        <pc:spChg chg="mod">
          <ac:chgData name="Ren Yanjing" userId="a12b41fec2f743dd" providerId="LiveId" clId="{DB4417A3-BAAA-417C-B23B-1A08D7E52F9C}" dt="2022-03-04T06:20:13.842" v="2547" actId="2711"/>
          <ac:spMkLst>
            <pc:docMk/>
            <pc:sldMk cId="1518105543" sldId="1678"/>
            <ac:spMk id="37" creationId="{79D0F035-D3D1-46D2-97B3-F59312F1DC15}"/>
          </ac:spMkLst>
        </pc:spChg>
        <pc:spChg chg="mod">
          <ac:chgData name="Ren Yanjing" userId="a12b41fec2f743dd" providerId="LiveId" clId="{DB4417A3-BAAA-417C-B23B-1A08D7E52F9C}" dt="2022-03-04T06:20:13.842" v="2547" actId="2711"/>
          <ac:spMkLst>
            <pc:docMk/>
            <pc:sldMk cId="1518105543" sldId="1678"/>
            <ac:spMk id="38" creationId="{C755822A-3D47-47EF-8DB4-F9FE7CA51AFA}"/>
          </ac:spMkLst>
        </pc:spChg>
        <pc:spChg chg="mod">
          <ac:chgData name="Ren Yanjing" userId="a12b41fec2f743dd" providerId="LiveId" clId="{DB4417A3-BAAA-417C-B23B-1A08D7E52F9C}" dt="2022-03-04T06:20:13.842" v="2547" actId="2711"/>
          <ac:spMkLst>
            <pc:docMk/>
            <pc:sldMk cId="1518105543" sldId="1678"/>
            <ac:spMk id="39" creationId="{85E51AB3-E51B-42BA-82E5-074CEB4FCFEF}"/>
          </ac:spMkLst>
        </pc:spChg>
        <pc:spChg chg="add del mod">
          <ac:chgData name="Ren Yanjing" userId="a12b41fec2f743dd" providerId="LiveId" clId="{DB4417A3-BAAA-417C-B23B-1A08D7E52F9C}" dt="2022-03-01T04:27:31.496" v="1857" actId="478"/>
          <ac:spMkLst>
            <pc:docMk/>
            <pc:sldMk cId="1518105543" sldId="1678"/>
            <ac:spMk id="40" creationId="{F2FC900F-9B12-42DC-AAA6-3625E33D6C68}"/>
          </ac:spMkLst>
        </pc:spChg>
        <pc:spChg chg="del">
          <ac:chgData name="Ren Yanjing" userId="a12b41fec2f743dd" providerId="LiveId" clId="{DB4417A3-BAAA-417C-B23B-1A08D7E52F9C}" dt="2022-03-01T04:24:40.298" v="1745" actId="478"/>
          <ac:spMkLst>
            <pc:docMk/>
            <pc:sldMk cId="1518105543" sldId="1678"/>
            <ac:spMk id="41" creationId="{10079AE0-10B1-443C-8D49-CC21EBFA8C6F}"/>
          </ac:spMkLst>
        </pc:spChg>
        <pc:spChg chg="del">
          <ac:chgData name="Ren Yanjing" userId="a12b41fec2f743dd" providerId="LiveId" clId="{DB4417A3-BAAA-417C-B23B-1A08D7E52F9C}" dt="2022-03-01T04:24:40.298" v="1745" actId="478"/>
          <ac:spMkLst>
            <pc:docMk/>
            <pc:sldMk cId="1518105543" sldId="1678"/>
            <ac:spMk id="42" creationId="{F2941FE0-86A7-498C-B061-B54B49AA8524}"/>
          </ac:spMkLst>
        </pc:spChg>
        <pc:spChg chg="del">
          <ac:chgData name="Ren Yanjing" userId="a12b41fec2f743dd" providerId="LiveId" clId="{DB4417A3-BAAA-417C-B23B-1A08D7E52F9C}" dt="2022-03-01T04:24:40.298" v="1745" actId="478"/>
          <ac:spMkLst>
            <pc:docMk/>
            <pc:sldMk cId="1518105543" sldId="1678"/>
            <ac:spMk id="43" creationId="{5D91B5C1-55FE-4E3A-B39D-66047285EF05}"/>
          </ac:spMkLst>
        </pc:spChg>
        <pc:spChg chg="del">
          <ac:chgData name="Ren Yanjing" userId="a12b41fec2f743dd" providerId="LiveId" clId="{DB4417A3-BAAA-417C-B23B-1A08D7E52F9C}" dt="2022-03-01T04:24:40.298" v="1745" actId="478"/>
          <ac:spMkLst>
            <pc:docMk/>
            <pc:sldMk cId="1518105543" sldId="1678"/>
            <ac:spMk id="44" creationId="{D7C62E30-014A-4222-94AF-3E8B49CBFB7F}"/>
          </ac:spMkLst>
        </pc:spChg>
        <pc:spChg chg="del">
          <ac:chgData name="Ren Yanjing" userId="a12b41fec2f743dd" providerId="LiveId" clId="{DB4417A3-BAAA-417C-B23B-1A08D7E52F9C}" dt="2022-03-01T04:24:40.298" v="1745" actId="478"/>
          <ac:spMkLst>
            <pc:docMk/>
            <pc:sldMk cId="1518105543" sldId="1678"/>
            <ac:spMk id="45" creationId="{D90360F1-4DF7-4B4B-9797-F8BD2E3C715A}"/>
          </ac:spMkLst>
        </pc:spChg>
        <pc:spChg chg="add del mod ord">
          <ac:chgData name="Ren Yanjing" userId="a12b41fec2f743dd" providerId="LiveId" clId="{DB4417A3-BAAA-417C-B23B-1A08D7E52F9C}" dt="2022-03-01T04:27:45.229" v="1860" actId="478"/>
          <ac:spMkLst>
            <pc:docMk/>
            <pc:sldMk cId="1518105543" sldId="1678"/>
            <ac:spMk id="46" creationId="{29D7B853-F007-4AD7-9E00-CFFCFF647AD3}"/>
          </ac:spMkLst>
        </pc:spChg>
        <pc:spChg chg="mod">
          <ac:chgData name="Ren Yanjing" userId="a12b41fec2f743dd" providerId="LiveId" clId="{DB4417A3-BAAA-417C-B23B-1A08D7E52F9C}" dt="2022-03-04T06:20:13.842" v="2547" actId="2711"/>
          <ac:spMkLst>
            <pc:docMk/>
            <pc:sldMk cId="1518105543" sldId="1678"/>
            <ac:spMk id="48" creationId="{1FF47B1B-02A1-4A3E-9778-3C87C6B870E8}"/>
          </ac:spMkLst>
        </pc:spChg>
        <pc:spChg chg="mod">
          <ac:chgData name="Ren Yanjing" userId="a12b41fec2f743dd" providerId="LiveId" clId="{DB4417A3-BAAA-417C-B23B-1A08D7E52F9C}" dt="2022-03-04T06:20:13.842" v="2547" actId="2711"/>
          <ac:spMkLst>
            <pc:docMk/>
            <pc:sldMk cId="1518105543" sldId="1678"/>
            <ac:spMk id="49" creationId="{C80295D9-77B4-450D-AC87-09F9FC8DE507}"/>
          </ac:spMkLst>
        </pc:spChg>
        <pc:spChg chg="del">
          <ac:chgData name="Ren Yanjing" userId="a12b41fec2f743dd" providerId="LiveId" clId="{DB4417A3-BAAA-417C-B23B-1A08D7E52F9C}" dt="2022-03-01T04:24:40.298" v="1745" actId="478"/>
          <ac:spMkLst>
            <pc:docMk/>
            <pc:sldMk cId="1518105543" sldId="1678"/>
            <ac:spMk id="53" creationId="{08BC1C88-9BA5-4DD3-AD87-72C63FEEBEDA}"/>
          </ac:spMkLst>
        </pc:spChg>
        <pc:grpChg chg="add mod">
          <ac:chgData name="Ren Yanjing" userId="a12b41fec2f743dd" providerId="LiveId" clId="{DB4417A3-BAAA-417C-B23B-1A08D7E52F9C}" dt="2022-03-01T04:41:28.458" v="1902" actId="1076"/>
          <ac:grpSpMkLst>
            <pc:docMk/>
            <pc:sldMk cId="1518105543" sldId="1678"/>
            <ac:grpSpMk id="2" creationId="{45326682-590A-4F6B-AE14-8E9EE7D9EF64}"/>
          </ac:grpSpMkLst>
        </pc:grpChg>
        <pc:grpChg chg="del">
          <ac:chgData name="Ren Yanjing" userId="a12b41fec2f743dd" providerId="LiveId" clId="{DB4417A3-BAAA-417C-B23B-1A08D7E52F9C}" dt="2022-03-01T04:24:40.298" v="1745" actId="478"/>
          <ac:grpSpMkLst>
            <pc:docMk/>
            <pc:sldMk cId="1518105543" sldId="1678"/>
            <ac:grpSpMk id="4" creationId="{C5CEED05-3A94-4490-9358-68A5C3FF9220}"/>
          </ac:grpSpMkLst>
        </pc:grpChg>
        <pc:grpChg chg="add del mod">
          <ac:chgData name="Ren Yanjing" userId="a12b41fec2f743dd" providerId="LiveId" clId="{DB4417A3-BAAA-417C-B23B-1A08D7E52F9C}" dt="2022-03-01T04:26:34.703" v="1801" actId="165"/>
          <ac:grpSpMkLst>
            <pc:docMk/>
            <pc:sldMk cId="1518105543" sldId="1678"/>
            <ac:grpSpMk id="14" creationId="{3E81D54D-B709-4168-A5A6-6E9D6C8781CF}"/>
          </ac:grpSpMkLst>
        </pc:grpChg>
        <pc:grpChg chg="mod topLvl">
          <ac:chgData name="Ren Yanjing" userId="a12b41fec2f743dd" providerId="LiveId" clId="{DB4417A3-BAAA-417C-B23B-1A08D7E52F9C}" dt="2022-03-01T04:28:18.564" v="1865" actId="1076"/>
          <ac:grpSpMkLst>
            <pc:docMk/>
            <pc:sldMk cId="1518105543" sldId="1678"/>
            <ac:grpSpMk id="34" creationId="{6A3A3A3F-F799-4E0F-B08E-8A3AA85D86CA}"/>
          </ac:grpSpMkLst>
        </pc:grpChg>
        <pc:grpChg chg="add mod">
          <ac:chgData name="Ren Yanjing" userId="a12b41fec2f743dd" providerId="LiveId" clId="{DB4417A3-BAAA-417C-B23B-1A08D7E52F9C}" dt="2022-03-01T04:41:24.161" v="1901" actId="1076"/>
          <ac:grpSpMkLst>
            <pc:docMk/>
            <pc:sldMk cId="1518105543" sldId="1678"/>
            <ac:grpSpMk id="47" creationId="{62FE9488-3D7C-4854-A1FA-740D69AF1265}"/>
          </ac:grpSpMkLst>
        </pc:grpChg>
        <pc:picChg chg="add del mod">
          <ac:chgData name="Ren Yanjing" userId="a12b41fec2f743dd" providerId="LiveId" clId="{DB4417A3-BAAA-417C-B23B-1A08D7E52F9C}" dt="2022-03-01T10:39:10.507" v="1907" actId="478"/>
          <ac:picMkLst>
            <pc:docMk/>
            <pc:sldMk cId="1518105543" sldId="1678"/>
            <ac:picMk id="4" creationId="{C294DEA0-AE10-450D-8047-EBEE5A173C04}"/>
          </ac:picMkLst>
        </pc:picChg>
        <pc:cxnChg chg="mod topLvl">
          <ac:chgData name="Ren Yanjing" userId="a12b41fec2f743dd" providerId="LiveId" clId="{DB4417A3-BAAA-417C-B23B-1A08D7E52F9C}" dt="2022-03-04T06:34:49.250" v="2572" actId="208"/>
          <ac:cxnSpMkLst>
            <pc:docMk/>
            <pc:sldMk cId="1518105543" sldId="1678"/>
            <ac:cxnSpMk id="30" creationId="{208F7221-EA2B-40D6-8538-D8B707E0493F}"/>
          </ac:cxnSpMkLst>
        </pc:cxnChg>
      </pc:sldChg>
      <pc:sldChg chg="addSp delSp modSp add mod">
        <pc:chgData name="Ren Yanjing" userId="a12b41fec2f743dd" providerId="LiveId" clId="{DB4417A3-BAAA-417C-B23B-1A08D7E52F9C}" dt="2022-03-04T06:20:02.604" v="2545" actId="2711"/>
        <pc:sldMkLst>
          <pc:docMk/>
          <pc:sldMk cId="3126134878" sldId="1679"/>
        </pc:sldMkLst>
        <pc:spChg chg="del">
          <ac:chgData name="Ren Yanjing" userId="a12b41fec2f743dd" providerId="LiveId" clId="{DB4417A3-BAAA-417C-B23B-1A08D7E52F9C}" dt="2022-03-01T10:39:41.948" v="1926" actId="478"/>
          <ac:spMkLst>
            <pc:docMk/>
            <pc:sldMk cId="3126134878" sldId="1679"/>
            <ac:spMk id="15" creationId="{0F71D996-F03D-496D-AF3D-DDABE5939725}"/>
          </ac:spMkLst>
        </pc:spChg>
        <pc:spChg chg="del">
          <ac:chgData name="Ren Yanjing" userId="a12b41fec2f743dd" providerId="LiveId" clId="{DB4417A3-BAAA-417C-B23B-1A08D7E52F9C}" dt="2022-03-01T10:39:41.948" v="1926" actId="478"/>
          <ac:spMkLst>
            <pc:docMk/>
            <pc:sldMk cId="3126134878" sldId="1679"/>
            <ac:spMk id="17" creationId="{BE5E6778-C43D-4282-AB9C-4C207EB8F2B1}"/>
          </ac:spMkLst>
        </pc:spChg>
        <pc:spChg chg="del">
          <ac:chgData name="Ren Yanjing" userId="a12b41fec2f743dd" providerId="LiveId" clId="{DB4417A3-BAAA-417C-B23B-1A08D7E52F9C}" dt="2022-03-01T10:39:41.948" v="1926" actId="478"/>
          <ac:spMkLst>
            <pc:docMk/>
            <pc:sldMk cId="3126134878" sldId="1679"/>
            <ac:spMk id="18" creationId="{62B88939-A221-4CA2-BA7D-C9F5967B2F75}"/>
          </ac:spMkLst>
        </pc:spChg>
        <pc:spChg chg="del">
          <ac:chgData name="Ren Yanjing" userId="a12b41fec2f743dd" providerId="LiveId" clId="{DB4417A3-BAAA-417C-B23B-1A08D7E52F9C}" dt="2022-03-01T10:39:41.948" v="1926" actId="478"/>
          <ac:spMkLst>
            <pc:docMk/>
            <pc:sldMk cId="3126134878" sldId="1679"/>
            <ac:spMk id="19" creationId="{8F2FE9C1-AF69-48F1-BC8B-8FC1550ABD0A}"/>
          </ac:spMkLst>
        </pc:spChg>
        <pc:spChg chg="del">
          <ac:chgData name="Ren Yanjing" userId="a12b41fec2f743dd" providerId="LiveId" clId="{DB4417A3-BAAA-417C-B23B-1A08D7E52F9C}" dt="2022-03-01T10:39:41.948" v="1926" actId="478"/>
          <ac:spMkLst>
            <pc:docMk/>
            <pc:sldMk cId="3126134878" sldId="1679"/>
            <ac:spMk id="20" creationId="{EC08F1E4-E649-488D-B621-E64658033AE2}"/>
          </ac:spMkLst>
        </pc:spChg>
        <pc:spChg chg="del">
          <ac:chgData name="Ren Yanjing" userId="a12b41fec2f743dd" providerId="LiveId" clId="{DB4417A3-BAAA-417C-B23B-1A08D7E52F9C}" dt="2022-03-01T10:39:41.948" v="1926" actId="478"/>
          <ac:spMkLst>
            <pc:docMk/>
            <pc:sldMk cId="3126134878" sldId="1679"/>
            <ac:spMk id="21" creationId="{4A2B43A1-1EEA-4BBD-9C23-50DC25211FC1}"/>
          </ac:spMkLst>
        </pc:spChg>
        <pc:spChg chg="del">
          <ac:chgData name="Ren Yanjing" userId="a12b41fec2f743dd" providerId="LiveId" clId="{DB4417A3-BAAA-417C-B23B-1A08D7E52F9C}" dt="2022-03-01T10:39:41.948" v="1926" actId="478"/>
          <ac:spMkLst>
            <pc:docMk/>
            <pc:sldMk cId="3126134878" sldId="1679"/>
            <ac:spMk id="22" creationId="{40D593E4-D7B4-4233-A1C0-B69BFBE8DF63}"/>
          </ac:spMkLst>
        </pc:spChg>
        <pc:spChg chg="del">
          <ac:chgData name="Ren Yanjing" userId="a12b41fec2f743dd" providerId="LiveId" clId="{DB4417A3-BAAA-417C-B23B-1A08D7E52F9C}" dt="2022-03-01T10:39:41.948" v="1926" actId="478"/>
          <ac:spMkLst>
            <pc:docMk/>
            <pc:sldMk cId="3126134878" sldId="1679"/>
            <ac:spMk id="23" creationId="{B3E60524-257C-4A43-9811-F5C13ECE3647}"/>
          </ac:spMkLst>
        </pc:spChg>
        <pc:spChg chg="del">
          <ac:chgData name="Ren Yanjing" userId="a12b41fec2f743dd" providerId="LiveId" clId="{DB4417A3-BAAA-417C-B23B-1A08D7E52F9C}" dt="2022-03-01T10:39:41.948" v="1926" actId="478"/>
          <ac:spMkLst>
            <pc:docMk/>
            <pc:sldMk cId="3126134878" sldId="1679"/>
            <ac:spMk id="24" creationId="{C18137C4-69E4-45C7-832F-A986FB926521}"/>
          </ac:spMkLst>
        </pc:spChg>
        <pc:spChg chg="del">
          <ac:chgData name="Ren Yanjing" userId="a12b41fec2f743dd" providerId="LiveId" clId="{DB4417A3-BAAA-417C-B23B-1A08D7E52F9C}" dt="2022-03-01T10:39:41.948" v="1926" actId="478"/>
          <ac:spMkLst>
            <pc:docMk/>
            <pc:sldMk cId="3126134878" sldId="1679"/>
            <ac:spMk id="25" creationId="{D8568BBE-D6A8-4E27-8B05-A3408CC813CA}"/>
          </ac:spMkLst>
        </pc:spChg>
        <pc:spChg chg="del">
          <ac:chgData name="Ren Yanjing" userId="a12b41fec2f743dd" providerId="LiveId" clId="{DB4417A3-BAAA-417C-B23B-1A08D7E52F9C}" dt="2022-03-01T10:39:41.948" v="1926" actId="478"/>
          <ac:spMkLst>
            <pc:docMk/>
            <pc:sldMk cId="3126134878" sldId="1679"/>
            <ac:spMk id="26" creationId="{0F9A9776-6BB2-4CD0-B9FF-73585FF99FF1}"/>
          </ac:spMkLst>
        </pc:spChg>
        <pc:spChg chg="del">
          <ac:chgData name="Ren Yanjing" userId="a12b41fec2f743dd" providerId="LiveId" clId="{DB4417A3-BAAA-417C-B23B-1A08D7E52F9C}" dt="2022-03-01T10:39:41.948" v="1926" actId="478"/>
          <ac:spMkLst>
            <pc:docMk/>
            <pc:sldMk cId="3126134878" sldId="1679"/>
            <ac:spMk id="29" creationId="{7AFBC574-3FB2-4FBF-8F38-2867EB5BC296}"/>
          </ac:spMkLst>
        </pc:spChg>
        <pc:spChg chg="del">
          <ac:chgData name="Ren Yanjing" userId="a12b41fec2f743dd" providerId="LiveId" clId="{DB4417A3-BAAA-417C-B23B-1A08D7E52F9C}" dt="2022-03-01T10:39:41.948" v="1926" actId="478"/>
          <ac:spMkLst>
            <pc:docMk/>
            <pc:sldMk cId="3126134878" sldId="1679"/>
            <ac:spMk id="31" creationId="{68481F36-DE6B-4F2F-815D-5B907536E596}"/>
          </ac:spMkLst>
        </pc:spChg>
        <pc:spChg chg="del">
          <ac:chgData name="Ren Yanjing" userId="a12b41fec2f743dd" providerId="LiveId" clId="{DB4417A3-BAAA-417C-B23B-1A08D7E52F9C}" dt="2022-03-01T10:39:41.948" v="1926" actId="478"/>
          <ac:spMkLst>
            <pc:docMk/>
            <pc:sldMk cId="3126134878" sldId="1679"/>
            <ac:spMk id="32" creationId="{A6D17BA3-B707-4301-8F2E-D2C298C2904D}"/>
          </ac:spMkLst>
        </pc:spChg>
        <pc:spChg chg="del">
          <ac:chgData name="Ren Yanjing" userId="a12b41fec2f743dd" providerId="LiveId" clId="{DB4417A3-BAAA-417C-B23B-1A08D7E52F9C}" dt="2022-03-01T10:39:41.948" v="1926" actId="478"/>
          <ac:spMkLst>
            <pc:docMk/>
            <pc:sldMk cId="3126134878" sldId="1679"/>
            <ac:spMk id="33" creationId="{1D78AFED-7C2D-46ED-8D19-B50AB34A225A}"/>
          </ac:spMkLst>
        </pc:spChg>
        <pc:spChg chg="del">
          <ac:chgData name="Ren Yanjing" userId="a12b41fec2f743dd" providerId="LiveId" clId="{DB4417A3-BAAA-417C-B23B-1A08D7E52F9C}" dt="2022-03-01T10:39:41.948" v="1926" actId="478"/>
          <ac:spMkLst>
            <pc:docMk/>
            <pc:sldMk cId="3126134878" sldId="1679"/>
            <ac:spMk id="35" creationId="{B4DCF000-F7D1-4885-B2BE-96B57B1907B5}"/>
          </ac:spMkLst>
        </pc:spChg>
        <pc:spChg chg="mod topLvl">
          <ac:chgData name="Ren Yanjing" userId="a12b41fec2f743dd" providerId="LiveId" clId="{DB4417A3-BAAA-417C-B23B-1A08D7E52F9C}" dt="2022-03-04T06:20:02.604" v="2545" actId="2711"/>
          <ac:spMkLst>
            <pc:docMk/>
            <pc:sldMk cId="3126134878" sldId="1679"/>
            <ac:spMk id="37" creationId="{79D0F035-D3D1-46D2-97B3-F59312F1DC15}"/>
          </ac:spMkLst>
        </pc:spChg>
        <pc:spChg chg="del mod topLvl">
          <ac:chgData name="Ren Yanjing" userId="a12b41fec2f743dd" providerId="LiveId" clId="{DB4417A3-BAAA-417C-B23B-1A08D7E52F9C}" dt="2022-03-01T10:39:35.361" v="1925" actId="478"/>
          <ac:spMkLst>
            <pc:docMk/>
            <pc:sldMk cId="3126134878" sldId="1679"/>
            <ac:spMk id="38" creationId="{C755822A-3D47-47EF-8DB4-F9FE7CA51AFA}"/>
          </ac:spMkLst>
        </pc:spChg>
        <pc:spChg chg="del mod topLvl">
          <ac:chgData name="Ren Yanjing" userId="a12b41fec2f743dd" providerId="LiveId" clId="{DB4417A3-BAAA-417C-B23B-1A08D7E52F9C}" dt="2022-03-01T10:39:41.948" v="1926" actId="478"/>
          <ac:spMkLst>
            <pc:docMk/>
            <pc:sldMk cId="3126134878" sldId="1679"/>
            <ac:spMk id="39" creationId="{85E51AB3-E51B-42BA-82E5-074CEB4FCFEF}"/>
          </ac:spMkLst>
        </pc:spChg>
        <pc:spChg chg="add mod">
          <ac:chgData name="Ren Yanjing" userId="a12b41fec2f743dd" providerId="LiveId" clId="{DB4417A3-BAAA-417C-B23B-1A08D7E52F9C}" dt="2022-03-04T06:20:02.604" v="2545" actId="2711"/>
          <ac:spMkLst>
            <pc:docMk/>
            <pc:sldMk cId="3126134878" sldId="1679"/>
            <ac:spMk id="40" creationId="{97D78161-454D-4A59-81A3-174858DA8B63}"/>
          </ac:spMkLst>
        </pc:spChg>
        <pc:spChg chg="add mod">
          <ac:chgData name="Ren Yanjing" userId="a12b41fec2f743dd" providerId="LiveId" clId="{DB4417A3-BAAA-417C-B23B-1A08D7E52F9C}" dt="2022-03-04T06:20:02.604" v="2545" actId="2711"/>
          <ac:spMkLst>
            <pc:docMk/>
            <pc:sldMk cId="3126134878" sldId="1679"/>
            <ac:spMk id="41" creationId="{ACECF472-F41E-4629-B983-FCDAF355C7A9}"/>
          </ac:spMkLst>
        </pc:spChg>
        <pc:spChg chg="add mod">
          <ac:chgData name="Ren Yanjing" userId="a12b41fec2f743dd" providerId="LiveId" clId="{DB4417A3-BAAA-417C-B23B-1A08D7E52F9C}" dt="2022-03-04T06:20:02.604" v="2545" actId="2711"/>
          <ac:spMkLst>
            <pc:docMk/>
            <pc:sldMk cId="3126134878" sldId="1679"/>
            <ac:spMk id="42" creationId="{9C90CB35-2046-4CCA-893F-94EE12A504A7}"/>
          </ac:spMkLst>
        </pc:spChg>
        <pc:spChg chg="add mod">
          <ac:chgData name="Ren Yanjing" userId="a12b41fec2f743dd" providerId="LiveId" clId="{DB4417A3-BAAA-417C-B23B-1A08D7E52F9C}" dt="2022-03-04T06:20:02.604" v="2545" actId="2711"/>
          <ac:spMkLst>
            <pc:docMk/>
            <pc:sldMk cId="3126134878" sldId="1679"/>
            <ac:spMk id="43" creationId="{013A8419-9402-4010-A150-C9768357228D}"/>
          </ac:spMkLst>
        </pc:spChg>
        <pc:spChg chg="add mod">
          <ac:chgData name="Ren Yanjing" userId="a12b41fec2f743dd" providerId="LiveId" clId="{DB4417A3-BAAA-417C-B23B-1A08D7E52F9C}" dt="2022-03-04T06:20:02.604" v="2545" actId="2711"/>
          <ac:spMkLst>
            <pc:docMk/>
            <pc:sldMk cId="3126134878" sldId="1679"/>
            <ac:spMk id="44" creationId="{017878E6-3BF7-4F61-8509-CB1E21C4DF2C}"/>
          </ac:spMkLst>
        </pc:spChg>
        <pc:spChg chg="add mod">
          <ac:chgData name="Ren Yanjing" userId="a12b41fec2f743dd" providerId="LiveId" clId="{DB4417A3-BAAA-417C-B23B-1A08D7E52F9C}" dt="2022-03-04T06:20:02.604" v="2545" actId="2711"/>
          <ac:spMkLst>
            <pc:docMk/>
            <pc:sldMk cId="3126134878" sldId="1679"/>
            <ac:spMk id="45" creationId="{B66B93D0-2504-48A3-BBB3-0E0D3BD86D9A}"/>
          </ac:spMkLst>
        </pc:spChg>
        <pc:spChg chg="add mod">
          <ac:chgData name="Ren Yanjing" userId="a12b41fec2f743dd" providerId="LiveId" clId="{DB4417A3-BAAA-417C-B23B-1A08D7E52F9C}" dt="2022-03-04T06:20:02.604" v="2545" actId="2711"/>
          <ac:spMkLst>
            <pc:docMk/>
            <pc:sldMk cId="3126134878" sldId="1679"/>
            <ac:spMk id="46" creationId="{4F6B2A90-8C89-4802-AF72-9FB3FA6A42BA}"/>
          </ac:spMkLst>
        </pc:spChg>
        <pc:spChg chg="add mod">
          <ac:chgData name="Ren Yanjing" userId="a12b41fec2f743dd" providerId="LiveId" clId="{DB4417A3-BAAA-417C-B23B-1A08D7E52F9C}" dt="2022-03-04T06:20:02.604" v="2545" actId="2711"/>
          <ac:spMkLst>
            <pc:docMk/>
            <pc:sldMk cId="3126134878" sldId="1679"/>
            <ac:spMk id="50" creationId="{E4933F83-6B7D-475A-898E-F71B24451118}"/>
          </ac:spMkLst>
        </pc:spChg>
        <pc:spChg chg="add mod">
          <ac:chgData name="Ren Yanjing" userId="a12b41fec2f743dd" providerId="LiveId" clId="{DB4417A3-BAAA-417C-B23B-1A08D7E52F9C}" dt="2022-03-04T06:20:02.604" v="2545" actId="2711"/>
          <ac:spMkLst>
            <pc:docMk/>
            <pc:sldMk cId="3126134878" sldId="1679"/>
            <ac:spMk id="51" creationId="{167724F3-E0FC-4DAB-ADFC-8D7B267CCB99}"/>
          </ac:spMkLst>
        </pc:spChg>
        <pc:spChg chg="add mod">
          <ac:chgData name="Ren Yanjing" userId="a12b41fec2f743dd" providerId="LiveId" clId="{DB4417A3-BAAA-417C-B23B-1A08D7E52F9C}" dt="2022-03-04T06:20:02.604" v="2545" actId="2711"/>
          <ac:spMkLst>
            <pc:docMk/>
            <pc:sldMk cId="3126134878" sldId="1679"/>
            <ac:spMk id="52" creationId="{F7734776-5A81-4E97-9947-0CF9DC84D70F}"/>
          </ac:spMkLst>
        </pc:spChg>
        <pc:spChg chg="add del mod">
          <ac:chgData name="Ren Yanjing" userId="a12b41fec2f743dd" providerId="LiveId" clId="{DB4417A3-BAAA-417C-B23B-1A08D7E52F9C}" dt="2022-03-01T10:41:30.195" v="1982" actId="478"/>
          <ac:spMkLst>
            <pc:docMk/>
            <pc:sldMk cId="3126134878" sldId="1679"/>
            <ac:spMk id="53" creationId="{A2D31D8C-58E3-423F-A28D-6B95F3424572}"/>
          </ac:spMkLst>
        </pc:spChg>
        <pc:spChg chg="add mod">
          <ac:chgData name="Ren Yanjing" userId="a12b41fec2f743dd" providerId="LiveId" clId="{DB4417A3-BAAA-417C-B23B-1A08D7E52F9C}" dt="2022-03-04T06:20:02.604" v="2545" actId="2711"/>
          <ac:spMkLst>
            <pc:docMk/>
            <pc:sldMk cId="3126134878" sldId="1679"/>
            <ac:spMk id="54" creationId="{AD5408B5-9FC7-4235-BFBC-A14C259C9616}"/>
          </ac:spMkLst>
        </pc:spChg>
        <pc:spChg chg="add mod">
          <ac:chgData name="Ren Yanjing" userId="a12b41fec2f743dd" providerId="LiveId" clId="{DB4417A3-BAAA-417C-B23B-1A08D7E52F9C}" dt="2022-03-04T06:20:02.604" v="2545" actId="2711"/>
          <ac:spMkLst>
            <pc:docMk/>
            <pc:sldMk cId="3126134878" sldId="1679"/>
            <ac:spMk id="55" creationId="{25480994-B279-4848-8B9F-7C3B79F9963C}"/>
          </ac:spMkLst>
        </pc:spChg>
        <pc:spChg chg="add mod">
          <ac:chgData name="Ren Yanjing" userId="a12b41fec2f743dd" providerId="LiveId" clId="{DB4417A3-BAAA-417C-B23B-1A08D7E52F9C}" dt="2022-03-04T06:20:02.604" v="2545" actId="2711"/>
          <ac:spMkLst>
            <pc:docMk/>
            <pc:sldMk cId="3126134878" sldId="1679"/>
            <ac:spMk id="56" creationId="{35B4D730-035F-4104-8AAC-DD1D1C1706AC}"/>
          </ac:spMkLst>
        </pc:spChg>
        <pc:spChg chg="add mod">
          <ac:chgData name="Ren Yanjing" userId="a12b41fec2f743dd" providerId="LiveId" clId="{DB4417A3-BAAA-417C-B23B-1A08D7E52F9C}" dt="2022-03-04T06:20:02.604" v="2545" actId="2711"/>
          <ac:spMkLst>
            <pc:docMk/>
            <pc:sldMk cId="3126134878" sldId="1679"/>
            <ac:spMk id="57" creationId="{8945845F-509C-455C-B53C-8CBEED0296C4}"/>
          </ac:spMkLst>
        </pc:spChg>
        <pc:spChg chg="add mod">
          <ac:chgData name="Ren Yanjing" userId="a12b41fec2f743dd" providerId="LiveId" clId="{DB4417A3-BAAA-417C-B23B-1A08D7E52F9C}" dt="2022-03-04T06:20:02.604" v="2545" actId="2711"/>
          <ac:spMkLst>
            <pc:docMk/>
            <pc:sldMk cId="3126134878" sldId="1679"/>
            <ac:spMk id="58" creationId="{71A5E516-C010-4205-B800-4344C0C892FF}"/>
          </ac:spMkLst>
        </pc:spChg>
        <pc:spChg chg="add mod">
          <ac:chgData name="Ren Yanjing" userId="a12b41fec2f743dd" providerId="LiveId" clId="{DB4417A3-BAAA-417C-B23B-1A08D7E52F9C}" dt="2022-03-04T06:20:02.604" v="2545" actId="2711"/>
          <ac:spMkLst>
            <pc:docMk/>
            <pc:sldMk cId="3126134878" sldId="1679"/>
            <ac:spMk id="59" creationId="{E04EEFF6-453C-443B-8CDA-43DF46256513}"/>
          </ac:spMkLst>
        </pc:spChg>
        <pc:spChg chg="add mod">
          <ac:chgData name="Ren Yanjing" userId="a12b41fec2f743dd" providerId="LiveId" clId="{DB4417A3-BAAA-417C-B23B-1A08D7E52F9C}" dt="2022-03-04T06:20:02.604" v="2545" actId="2711"/>
          <ac:spMkLst>
            <pc:docMk/>
            <pc:sldMk cId="3126134878" sldId="1679"/>
            <ac:spMk id="60" creationId="{9F59E0EF-30DD-4795-81B0-27757DCB4546}"/>
          </ac:spMkLst>
        </pc:spChg>
        <pc:spChg chg="add mod">
          <ac:chgData name="Ren Yanjing" userId="a12b41fec2f743dd" providerId="LiveId" clId="{DB4417A3-BAAA-417C-B23B-1A08D7E52F9C}" dt="2022-03-04T06:20:02.604" v="2545" actId="2711"/>
          <ac:spMkLst>
            <pc:docMk/>
            <pc:sldMk cId="3126134878" sldId="1679"/>
            <ac:spMk id="79" creationId="{9B768D43-8A91-4426-9AE7-73018B555AC6}"/>
          </ac:spMkLst>
        </pc:spChg>
        <pc:spChg chg="add mod">
          <ac:chgData name="Ren Yanjing" userId="a12b41fec2f743dd" providerId="LiveId" clId="{DB4417A3-BAAA-417C-B23B-1A08D7E52F9C}" dt="2022-03-04T06:20:02.604" v="2545" actId="2711"/>
          <ac:spMkLst>
            <pc:docMk/>
            <pc:sldMk cId="3126134878" sldId="1679"/>
            <ac:spMk id="80" creationId="{72047126-DD01-4597-B026-B3D92DE2B0CC}"/>
          </ac:spMkLst>
        </pc:spChg>
        <pc:grpChg chg="del">
          <ac:chgData name="Ren Yanjing" userId="a12b41fec2f743dd" providerId="LiveId" clId="{DB4417A3-BAAA-417C-B23B-1A08D7E52F9C}" dt="2022-03-01T10:39:41.948" v="1926" actId="478"/>
          <ac:grpSpMkLst>
            <pc:docMk/>
            <pc:sldMk cId="3126134878" sldId="1679"/>
            <ac:grpSpMk id="2" creationId="{45326682-590A-4F6B-AE14-8E9EE7D9EF64}"/>
          </ac:grpSpMkLst>
        </pc:grpChg>
        <pc:grpChg chg="del mod">
          <ac:chgData name="Ren Yanjing" userId="a12b41fec2f743dd" providerId="LiveId" clId="{DB4417A3-BAAA-417C-B23B-1A08D7E52F9C}" dt="2022-03-01T10:39:21.400" v="1910" actId="165"/>
          <ac:grpSpMkLst>
            <pc:docMk/>
            <pc:sldMk cId="3126134878" sldId="1679"/>
            <ac:grpSpMk id="34" creationId="{6A3A3A3F-F799-4E0F-B08E-8A3AA85D86CA}"/>
          </ac:grpSpMkLst>
        </pc:grpChg>
        <pc:grpChg chg="del">
          <ac:chgData name="Ren Yanjing" userId="a12b41fec2f743dd" providerId="LiveId" clId="{DB4417A3-BAAA-417C-B23B-1A08D7E52F9C}" dt="2022-03-01T10:39:41.948" v="1926" actId="478"/>
          <ac:grpSpMkLst>
            <pc:docMk/>
            <pc:sldMk cId="3126134878" sldId="1679"/>
            <ac:grpSpMk id="47" creationId="{62FE9488-3D7C-4854-A1FA-740D69AF1265}"/>
          </ac:grpSpMkLst>
        </pc:grpChg>
        <pc:picChg chg="del mod">
          <ac:chgData name="Ren Yanjing" userId="a12b41fec2f743dd" providerId="LiveId" clId="{DB4417A3-BAAA-417C-B23B-1A08D7E52F9C}" dt="2022-03-01T10:45:05.409" v="2095" actId="478"/>
          <ac:picMkLst>
            <pc:docMk/>
            <pc:sldMk cId="3126134878" sldId="1679"/>
            <ac:picMk id="4" creationId="{C294DEA0-AE10-450D-8047-EBEE5A173C04}"/>
          </ac:picMkLst>
        </pc:picChg>
        <pc:cxnChg chg="add mod">
          <ac:chgData name="Ren Yanjing" userId="a12b41fec2f743dd" providerId="LiveId" clId="{DB4417A3-BAAA-417C-B23B-1A08D7E52F9C}" dt="2022-03-01T10:42:36.453" v="1995" actId="208"/>
          <ac:cxnSpMkLst>
            <pc:docMk/>
            <pc:sldMk cId="3126134878" sldId="1679"/>
            <ac:cxnSpMk id="5" creationId="{FA2129E1-D3FD-48D8-A9A2-F105E1EF60F9}"/>
          </ac:cxnSpMkLst>
        </pc:cxnChg>
        <pc:cxnChg chg="del">
          <ac:chgData name="Ren Yanjing" userId="a12b41fec2f743dd" providerId="LiveId" clId="{DB4417A3-BAAA-417C-B23B-1A08D7E52F9C}" dt="2022-03-01T10:39:41.948" v="1926" actId="478"/>
          <ac:cxnSpMkLst>
            <pc:docMk/>
            <pc:sldMk cId="3126134878" sldId="1679"/>
            <ac:cxnSpMk id="30" creationId="{208F7221-EA2B-40D6-8538-D8B707E0493F}"/>
          </ac:cxnSpMkLst>
        </pc:cxnChg>
        <pc:cxnChg chg="add mod">
          <ac:chgData name="Ren Yanjing" userId="a12b41fec2f743dd" providerId="LiveId" clId="{DB4417A3-BAAA-417C-B23B-1A08D7E52F9C}" dt="2022-03-01T10:44:28.140" v="2069" actId="1036"/>
          <ac:cxnSpMkLst>
            <pc:docMk/>
            <pc:sldMk cId="3126134878" sldId="1679"/>
            <ac:cxnSpMk id="61" creationId="{CF523E33-96C0-45C1-B778-C8DC75C1A824}"/>
          </ac:cxnSpMkLst>
        </pc:cxnChg>
        <pc:cxnChg chg="add del mod">
          <ac:chgData name="Ren Yanjing" userId="a12b41fec2f743dd" providerId="LiveId" clId="{DB4417A3-BAAA-417C-B23B-1A08D7E52F9C}" dt="2022-03-01T10:43:06.898" v="2004"/>
          <ac:cxnSpMkLst>
            <pc:docMk/>
            <pc:sldMk cId="3126134878" sldId="1679"/>
            <ac:cxnSpMk id="62" creationId="{6693AA62-EC93-4A30-B79A-74EBECBBC3A2}"/>
          </ac:cxnSpMkLst>
        </pc:cxnChg>
        <pc:cxnChg chg="add mod">
          <ac:chgData name="Ren Yanjing" userId="a12b41fec2f743dd" providerId="LiveId" clId="{DB4417A3-BAAA-417C-B23B-1A08D7E52F9C}" dt="2022-03-01T10:44:28.140" v="2069" actId="1036"/>
          <ac:cxnSpMkLst>
            <pc:docMk/>
            <pc:sldMk cId="3126134878" sldId="1679"/>
            <ac:cxnSpMk id="63" creationId="{919AD593-D6E9-4F99-9895-16BD01180E08}"/>
          </ac:cxnSpMkLst>
        </pc:cxnChg>
        <pc:cxnChg chg="add mod">
          <ac:chgData name="Ren Yanjing" userId="a12b41fec2f743dd" providerId="LiveId" clId="{DB4417A3-BAAA-417C-B23B-1A08D7E52F9C}" dt="2022-03-01T10:44:28.140" v="2069" actId="1036"/>
          <ac:cxnSpMkLst>
            <pc:docMk/>
            <pc:sldMk cId="3126134878" sldId="1679"/>
            <ac:cxnSpMk id="64" creationId="{1E354F9A-6535-41B7-B059-C7D24970BEC6}"/>
          </ac:cxnSpMkLst>
        </pc:cxnChg>
        <pc:cxnChg chg="add mod">
          <ac:chgData name="Ren Yanjing" userId="a12b41fec2f743dd" providerId="LiveId" clId="{DB4417A3-BAAA-417C-B23B-1A08D7E52F9C}" dt="2022-03-01T10:44:28.140" v="2069" actId="1036"/>
          <ac:cxnSpMkLst>
            <pc:docMk/>
            <pc:sldMk cId="3126134878" sldId="1679"/>
            <ac:cxnSpMk id="65" creationId="{D194F643-DE10-4EDA-9EAE-91A632957E57}"/>
          </ac:cxnSpMkLst>
        </pc:cxnChg>
        <pc:cxnChg chg="add mod">
          <ac:chgData name="Ren Yanjing" userId="a12b41fec2f743dd" providerId="LiveId" clId="{DB4417A3-BAAA-417C-B23B-1A08D7E52F9C}" dt="2022-03-01T10:44:33.171" v="2070" actId="14100"/>
          <ac:cxnSpMkLst>
            <pc:docMk/>
            <pc:sldMk cId="3126134878" sldId="1679"/>
            <ac:cxnSpMk id="66" creationId="{FDBDC3E4-1DFD-4C7E-BF71-7B9C92F9FBB3}"/>
          </ac:cxnSpMkLst>
        </pc:cxnChg>
        <pc:cxnChg chg="add mod">
          <ac:chgData name="Ren Yanjing" userId="a12b41fec2f743dd" providerId="LiveId" clId="{DB4417A3-BAAA-417C-B23B-1A08D7E52F9C}" dt="2022-03-01T10:44:28.140" v="2069" actId="1036"/>
          <ac:cxnSpMkLst>
            <pc:docMk/>
            <pc:sldMk cId="3126134878" sldId="1679"/>
            <ac:cxnSpMk id="68" creationId="{B1E02419-EEA3-4633-8A7C-8D0643371F21}"/>
          </ac:cxnSpMkLst>
        </pc:cxnChg>
        <pc:cxnChg chg="add mod">
          <ac:chgData name="Ren Yanjing" userId="a12b41fec2f743dd" providerId="LiveId" clId="{DB4417A3-BAAA-417C-B23B-1A08D7E52F9C}" dt="2022-03-01T10:44:28.140" v="2069" actId="1036"/>
          <ac:cxnSpMkLst>
            <pc:docMk/>
            <pc:sldMk cId="3126134878" sldId="1679"/>
            <ac:cxnSpMk id="71" creationId="{E61E28E0-C7EC-41DD-BDD8-3980AFB8EF07}"/>
          </ac:cxnSpMkLst>
        </pc:cxnChg>
        <pc:cxnChg chg="add mod">
          <ac:chgData name="Ren Yanjing" userId="a12b41fec2f743dd" providerId="LiveId" clId="{DB4417A3-BAAA-417C-B23B-1A08D7E52F9C}" dt="2022-03-01T10:44:28.140" v="2069" actId="1036"/>
          <ac:cxnSpMkLst>
            <pc:docMk/>
            <pc:sldMk cId="3126134878" sldId="1679"/>
            <ac:cxnSpMk id="74" creationId="{B51C6DF9-8617-4357-9C43-213E4E1848A8}"/>
          </ac:cxnSpMkLst>
        </pc:cxnChg>
      </pc:sldChg>
      <pc:sldChg chg="addSp delSp modSp add mod">
        <pc:chgData name="Ren Yanjing" userId="a12b41fec2f743dd" providerId="LiveId" clId="{DB4417A3-BAAA-417C-B23B-1A08D7E52F9C}" dt="2022-03-04T06:19:51.161" v="2543" actId="2711"/>
        <pc:sldMkLst>
          <pc:docMk/>
          <pc:sldMk cId="1275324035" sldId="1680"/>
        </pc:sldMkLst>
        <pc:spChg chg="add mod">
          <ac:chgData name="Ren Yanjing" userId="a12b41fec2f743dd" providerId="LiveId" clId="{DB4417A3-BAAA-417C-B23B-1A08D7E52F9C}" dt="2022-03-04T06:19:51.161" v="2543" actId="2711"/>
          <ac:spMkLst>
            <pc:docMk/>
            <pc:sldMk cId="1275324035" sldId="1680"/>
            <ac:spMk id="2" creationId="{058BF97C-680E-4200-8218-7F68C4A902FD}"/>
          </ac:spMkLst>
        </pc:spChg>
        <pc:spChg chg="del mod topLvl">
          <ac:chgData name="Ren Yanjing" userId="a12b41fec2f743dd" providerId="LiveId" clId="{DB4417A3-BAAA-417C-B23B-1A08D7E52F9C}" dt="2022-03-02T08:11:37.958" v="2523" actId="478"/>
          <ac:spMkLst>
            <pc:docMk/>
            <pc:sldMk cId="1275324035" sldId="1680"/>
            <ac:spMk id="33" creationId="{65CE1AAA-26CA-43AC-85AA-F35987F0C6A0}"/>
          </ac:spMkLst>
        </pc:spChg>
        <pc:spChg chg="del mod topLvl">
          <ac:chgData name="Ren Yanjing" userId="a12b41fec2f743dd" providerId="LiveId" clId="{DB4417A3-BAAA-417C-B23B-1A08D7E52F9C}" dt="2022-03-02T08:08:37.655" v="2451" actId="478"/>
          <ac:spMkLst>
            <pc:docMk/>
            <pc:sldMk cId="1275324035" sldId="1680"/>
            <ac:spMk id="35" creationId="{D4F9E7E3-02F6-4083-B14B-50FB45AE34BC}"/>
          </ac:spMkLst>
        </pc:spChg>
        <pc:spChg chg="del mod topLvl">
          <ac:chgData name="Ren Yanjing" userId="a12b41fec2f743dd" providerId="LiveId" clId="{DB4417A3-BAAA-417C-B23B-1A08D7E52F9C}" dt="2022-03-02T08:11:37.958" v="2523" actId="478"/>
          <ac:spMkLst>
            <pc:docMk/>
            <pc:sldMk cId="1275324035" sldId="1680"/>
            <ac:spMk id="36" creationId="{83F6CC2A-3B5F-4649-9718-B3E0C1D16869}"/>
          </ac:spMkLst>
        </pc:spChg>
        <pc:spChg chg="del">
          <ac:chgData name="Ren Yanjing" userId="a12b41fec2f743dd" providerId="LiveId" clId="{DB4417A3-BAAA-417C-B23B-1A08D7E52F9C}" dt="2022-03-02T07:57:34.427" v="2097" actId="478"/>
          <ac:spMkLst>
            <pc:docMk/>
            <pc:sldMk cId="1275324035" sldId="1680"/>
            <ac:spMk id="37" creationId="{79D0F035-D3D1-46D2-97B3-F59312F1DC15}"/>
          </ac:spMkLst>
        </pc:spChg>
        <pc:spChg chg="del mod topLvl">
          <ac:chgData name="Ren Yanjing" userId="a12b41fec2f743dd" providerId="LiveId" clId="{DB4417A3-BAAA-417C-B23B-1A08D7E52F9C}" dt="2022-03-02T08:11:37.958" v="2523" actId="478"/>
          <ac:spMkLst>
            <pc:docMk/>
            <pc:sldMk cId="1275324035" sldId="1680"/>
            <ac:spMk id="38" creationId="{37D1EFFC-50CF-427D-BB91-0BA74D2B437A}"/>
          </ac:spMkLst>
        </pc:spChg>
        <pc:spChg chg="del">
          <ac:chgData name="Ren Yanjing" userId="a12b41fec2f743dd" providerId="LiveId" clId="{DB4417A3-BAAA-417C-B23B-1A08D7E52F9C}" dt="2022-03-02T07:57:34.427" v="2097" actId="478"/>
          <ac:spMkLst>
            <pc:docMk/>
            <pc:sldMk cId="1275324035" sldId="1680"/>
            <ac:spMk id="40" creationId="{97D78161-454D-4A59-81A3-174858DA8B63}"/>
          </ac:spMkLst>
        </pc:spChg>
        <pc:spChg chg="del">
          <ac:chgData name="Ren Yanjing" userId="a12b41fec2f743dd" providerId="LiveId" clId="{DB4417A3-BAAA-417C-B23B-1A08D7E52F9C}" dt="2022-03-02T07:57:34.427" v="2097" actId="478"/>
          <ac:spMkLst>
            <pc:docMk/>
            <pc:sldMk cId="1275324035" sldId="1680"/>
            <ac:spMk id="41" creationId="{ACECF472-F41E-4629-B983-FCDAF355C7A9}"/>
          </ac:spMkLst>
        </pc:spChg>
        <pc:spChg chg="del">
          <ac:chgData name="Ren Yanjing" userId="a12b41fec2f743dd" providerId="LiveId" clId="{DB4417A3-BAAA-417C-B23B-1A08D7E52F9C}" dt="2022-03-02T07:57:34.427" v="2097" actId="478"/>
          <ac:spMkLst>
            <pc:docMk/>
            <pc:sldMk cId="1275324035" sldId="1680"/>
            <ac:spMk id="42" creationId="{9C90CB35-2046-4CCA-893F-94EE12A504A7}"/>
          </ac:spMkLst>
        </pc:spChg>
        <pc:spChg chg="del">
          <ac:chgData name="Ren Yanjing" userId="a12b41fec2f743dd" providerId="LiveId" clId="{DB4417A3-BAAA-417C-B23B-1A08D7E52F9C}" dt="2022-03-02T07:57:34.427" v="2097" actId="478"/>
          <ac:spMkLst>
            <pc:docMk/>
            <pc:sldMk cId="1275324035" sldId="1680"/>
            <ac:spMk id="43" creationId="{013A8419-9402-4010-A150-C9768357228D}"/>
          </ac:spMkLst>
        </pc:spChg>
        <pc:spChg chg="del">
          <ac:chgData name="Ren Yanjing" userId="a12b41fec2f743dd" providerId="LiveId" clId="{DB4417A3-BAAA-417C-B23B-1A08D7E52F9C}" dt="2022-03-02T07:57:34.427" v="2097" actId="478"/>
          <ac:spMkLst>
            <pc:docMk/>
            <pc:sldMk cId="1275324035" sldId="1680"/>
            <ac:spMk id="44" creationId="{017878E6-3BF7-4F61-8509-CB1E21C4DF2C}"/>
          </ac:spMkLst>
        </pc:spChg>
        <pc:spChg chg="del">
          <ac:chgData name="Ren Yanjing" userId="a12b41fec2f743dd" providerId="LiveId" clId="{DB4417A3-BAAA-417C-B23B-1A08D7E52F9C}" dt="2022-03-02T07:57:34.427" v="2097" actId="478"/>
          <ac:spMkLst>
            <pc:docMk/>
            <pc:sldMk cId="1275324035" sldId="1680"/>
            <ac:spMk id="45" creationId="{B66B93D0-2504-48A3-BBB3-0E0D3BD86D9A}"/>
          </ac:spMkLst>
        </pc:spChg>
        <pc:spChg chg="del">
          <ac:chgData name="Ren Yanjing" userId="a12b41fec2f743dd" providerId="LiveId" clId="{DB4417A3-BAAA-417C-B23B-1A08D7E52F9C}" dt="2022-03-02T07:57:34.427" v="2097" actId="478"/>
          <ac:spMkLst>
            <pc:docMk/>
            <pc:sldMk cId="1275324035" sldId="1680"/>
            <ac:spMk id="46" creationId="{4F6B2A90-8C89-4802-AF72-9FB3FA6A42BA}"/>
          </ac:spMkLst>
        </pc:spChg>
        <pc:spChg chg="del mod topLvl">
          <ac:chgData name="Ren Yanjing" userId="a12b41fec2f743dd" providerId="LiveId" clId="{DB4417A3-BAAA-417C-B23B-1A08D7E52F9C}" dt="2022-03-02T08:11:37.958" v="2523" actId="478"/>
          <ac:spMkLst>
            <pc:docMk/>
            <pc:sldMk cId="1275324035" sldId="1680"/>
            <ac:spMk id="47" creationId="{A2B5D081-8254-4A9D-9479-D391CCEB052A}"/>
          </ac:spMkLst>
        </pc:spChg>
        <pc:spChg chg="del mod topLvl">
          <ac:chgData name="Ren Yanjing" userId="a12b41fec2f743dd" providerId="LiveId" clId="{DB4417A3-BAAA-417C-B23B-1A08D7E52F9C}" dt="2022-03-02T08:11:37.958" v="2523" actId="478"/>
          <ac:spMkLst>
            <pc:docMk/>
            <pc:sldMk cId="1275324035" sldId="1680"/>
            <ac:spMk id="49" creationId="{23BFB4EA-80A3-40CA-8497-2F4236A869C2}"/>
          </ac:spMkLst>
        </pc:spChg>
        <pc:spChg chg="del">
          <ac:chgData name="Ren Yanjing" userId="a12b41fec2f743dd" providerId="LiveId" clId="{DB4417A3-BAAA-417C-B23B-1A08D7E52F9C}" dt="2022-03-02T07:57:34.427" v="2097" actId="478"/>
          <ac:spMkLst>
            <pc:docMk/>
            <pc:sldMk cId="1275324035" sldId="1680"/>
            <ac:spMk id="50" creationId="{E4933F83-6B7D-475A-898E-F71B24451118}"/>
          </ac:spMkLst>
        </pc:spChg>
        <pc:spChg chg="del">
          <ac:chgData name="Ren Yanjing" userId="a12b41fec2f743dd" providerId="LiveId" clId="{DB4417A3-BAAA-417C-B23B-1A08D7E52F9C}" dt="2022-03-02T07:57:34.427" v="2097" actId="478"/>
          <ac:spMkLst>
            <pc:docMk/>
            <pc:sldMk cId="1275324035" sldId="1680"/>
            <ac:spMk id="51" creationId="{167724F3-E0FC-4DAB-ADFC-8D7B267CCB99}"/>
          </ac:spMkLst>
        </pc:spChg>
        <pc:spChg chg="del">
          <ac:chgData name="Ren Yanjing" userId="a12b41fec2f743dd" providerId="LiveId" clId="{DB4417A3-BAAA-417C-B23B-1A08D7E52F9C}" dt="2022-03-02T07:57:34.427" v="2097" actId="478"/>
          <ac:spMkLst>
            <pc:docMk/>
            <pc:sldMk cId="1275324035" sldId="1680"/>
            <ac:spMk id="52" creationId="{F7734776-5A81-4E97-9947-0CF9DC84D70F}"/>
          </ac:spMkLst>
        </pc:spChg>
        <pc:spChg chg="del mod topLvl">
          <ac:chgData name="Ren Yanjing" userId="a12b41fec2f743dd" providerId="LiveId" clId="{DB4417A3-BAAA-417C-B23B-1A08D7E52F9C}" dt="2022-03-02T08:11:37.958" v="2523" actId="478"/>
          <ac:spMkLst>
            <pc:docMk/>
            <pc:sldMk cId="1275324035" sldId="1680"/>
            <ac:spMk id="53" creationId="{B5EFA40E-F13D-4B01-90BF-5B20B5D9FE7D}"/>
          </ac:spMkLst>
        </pc:spChg>
        <pc:spChg chg="del">
          <ac:chgData name="Ren Yanjing" userId="a12b41fec2f743dd" providerId="LiveId" clId="{DB4417A3-BAAA-417C-B23B-1A08D7E52F9C}" dt="2022-03-02T07:57:34.427" v="2097" actId="478"/>
          <ac:spMkLst>
            <pc:docMk/>
            <pc:sldMk cId="1275324035" sldId="1680"/>
            <ac:spMk id="54" creationId="{AD5408B5-9FC7-4235-BFBC-A14C259C9616}"/>
          </ac:spMkLst>
        </pc:spChg>
        <pc:spChg chg="del">
          <ac:chgData name="Ren Yanjing" userId="a12b41fec2f743dd" providerId="LiveId" clId="{DB4417A3-BAAA-417C-B23B-1A08D7E52F9C}" dt="2022-03-02T07:57:34.427" v="2097" actId="478"/>
          <ac:spMkLst>
            <pc:docMk/>
            <pc:sldMk cId="1275324035" sldId="1680"/>
            <ac:spMk id="55" creationId="{25480994-B279-4848-8B9F-7C3B79F9963C}"/>
          </ac:spMkLst>
        </pc:spChg>
        <pc:spChg chg="del">
          <ac:chgData name="Ren Yanjing" userId="a12b41fec2f743dd" providerId="LiveId" clId="{DB4417A3-BAAA-417C-B23B-1A08D7E52F9C}" dt="2022-03-02T07:57:34.427" v="2097" actId="478"/>
          <ac:spMkLst>
            <pc:docMk/>
            <pc:sldMk cId="1275324035" sldId="1680"/>
            <ac:spMk id="56" creationId="{35B4D730-035F-4104-8AAC-DD1D1C1706AC}"/>
          </ac:spMkLst>
        </pc:spChg>
        <pc:spChg chg="del">
          <ac:chgData name="Ren Yanjing" userId="a12b41fec2f743dd" providerId="LiveId" clId="{DB4417A3-BAAA-417C-B23B-1A08D7E52F9C}" dt="2022-03-02T07:57:34.427" v="2097" actId="478"/>
          <ac:spMkLst>
            <pc:docMk/>
            <pc:sldMk cId="1275324035" sldId="1680"/>
            <ac:spMk id="57" creationId="{8945845F-509C-455C-B53C-8CBEED0296C4}"/>
          </ac:spMkLst>
        </pc:spChg>
        <pc:spChg chg="del">
          <ac:chgData name="Ren Yanjing" userId="a12b41fec2f743dd" providerId="LiveId" clId="{DB4417A3-BAAA-417C-B23B-1A08D7E52F9C}" dt="2022-03-02T07:57:34.427" v="2097" actId="478"/>
          <ac:spMkLst>
            <pc:docMk/>
            <pc:sldMk cId="1275324035" sldId="1680"/>
            <ac:spMk id="58" creationId="{71A5E516-C010-4205-B800-4344C0C892FF}"/>
          </ac:spMkLst>
        </pc:spChg>
        <pc:spChg chg="del">
          <ac:chgData name="Ren Yanjing" userId="a12b41fec2f743dd" providerId="LiveId" clId="{DB4417A3-BAAA-417C-B23B-1A08D7E52F9C}" dt="2022-03-02T07:57:34.427" v="2097" actId="478"/>
          <ac:spMkLst>
            <pc:docMk/>
            <pc:sldMk cId="1275324035" sldId="1680"/>
            <ac:spMk id="59" creationId="{E04EEFF6-453C-443B-8CDA-43DF46256513}"/>
          </ac:spMkLst>
        </pc:spChg>
        <pc:spChg chg="del">
          <ac:chgData name="Ren Yanjing" userId="a12b41fec2f743dd" providerId="LiveId" clId="{DB4417A3-BAAA-417C-B23B-1A08D7E52F9C}" dt="2022-03-02T07:57:34.427" v="2097" actId="478"/>
          <ac:spMkLst>
            <pc:docMk/>
            <pc:sldMk cId="1275324035" sldId="1680"/>
            <ac:spMk id="60" creationId="{9F59E0EF-30DD-4795-81B0-27757DCB4546}"/>
          </ac:spMkLst>
        </pc:spChg>
        <pc:spChg chg="del mod topLvl">
          <ac:chgData name="Ren Yanjing" userId="a12b41fec2f743dd" providerId="LiveId" clId="{DB4417A3-BAAA-417C-B23B-1A08D7E52F9C}" dt="2022-03-02T08:11:37.958" v="2523" actId="478"/>
          <ac:spMkLst>
            <pc:docMk/>
            <pc:sldMk cId="1275324035" sldId="1680"/>
            <ac:spMk id="62" creationId="{74F9A37F-CB95-468E-9AC9-9A95C71687E3}"/>
          </ac:spMkLst>
        </pc:spChg>
        <pc:spChg chg="del mod topLvl">
          <ac:chgData name="Ren Yanjing" userId="a12b41fec2f743dd" providerId="LiveId" clId="{DB4417A3-BAAA-417C-B23B-1A08D7E52F9C}" dt="2022-03-02T08:11:37.958" v="2523" actId="478"/>
          <ac:spMkLst>
            <pc:docMk/>
            <pc:sldMk cId="1275324035" sldId="1680"/>
            <ac:spMk id="69" creationId="{A82BDF43-EE54-4AA4-A1A7-408D9269011E}"/>
          </ac:spMkLst>
        </pc:spChg>
        <pc:spChg chg="del mod topLvl">
          <ac:chgData name="Ren Yanjing" userId="a12b41fec2f743dd" providerId="LiveId" clId="{DB4417A3-BAAA-417C-B23B-1A08D7E52F9C}" dt="2022-03-02T08:11:37.958" v="2523" actId="478"/>
          <ac:spMkLst>
            <pc:docMk/>
            <pc:sldMk cId="1275324035" sldId="1680"/>
            <ac:spMk id="70" creationId="{A6D430F7-90A6-46C2-9CEB-CCD9A9EFB97B}"/>
          </ac:spMkLst>
        </pc:spChg>
        <pc:spChg chg="del mod topLvl">
          <ac:chgData name="Ren Yanjing" userId="a12b41fec2f743dd" providerId="LiveId" clId="{DB4417A3-BAAA-417C-B23B-1A08D7E52F9C}" dt="2022-03-02T08:11:37.958" v="2523" actId="478"/>
          <ac:spMkLst>
            <pc:docMk/>
            <pc:sldMk cId="1275324035" sldId="1680"/>
            <ac:spMk id="72" creationId="{D9764A16-C8D9-4958-BE56-BF813B25A734}"/>
          </ac:spMkLst>
        </pc:spChg>
        <pc:spChg chg="del mod topLvl">
          <ac:chgData name="Ren Yanjing" userId="a12b41fec2f743dd" providerId="LiveId" clId="{DB4417A3-BAAA-417C-B23B-1A08D7E52F9C}" dt="2022-03-02T08:11:37.958" v="2523" actId="478"/>
          <ac:spMkLst>
            <pc:docMk/>
            <pc:sldMk cId="1275324035" sldId="1680"/>
            <ac:spMk id="73" creationId="{B533E66F-7B1B-4ECD-9C8D-69D059078F49}"/>
          </ac:spMkLst>
        </pc:spChg>
        <pc:spChg chg="del">
          <ac:chgData name="Ren Yanjing" userId="a12b41fec2f743dd" providerId="LiveId" clId="{DB4417A3-BAAA-417C-B23B-1A08D7E52F9C}" dt="2022-03-02T07:57:34.427" v="2097" actId="478"/>
          <ac:spMkLst>
            <pc:docMk/>
            <pc:sldMk cId="1275324035" sldId="1680"/>
            <ac:spMk id="79" creationId="{9B768D43-8A91-4426-9AE7-73018B555AC6}"/>
          </ac:spMkLst>
        </pc:spChg>
        <pc:spChg chg="del">
          <ac:chgData name="Ren Yanjing" userId="a12b41fec2f743dd" providerId="LiveId" clId="{DB4417A3-BAAA-417C-B23B-1A08D7E52F9C}" dt="2022-03-02T07:57:34.427" v="2097" actId="478"/>
          <ac:spMkLst>
            <pc:docMk/>
            <pc:sldMk cId="1275324035" sldId="1680"/>
            <ac:spMk id="80" creationId="{72047126-DD01-4597-B026-B3D92DE2B0CC}"/>
          </ac:spMkLst>
        </pc:spChg>
        <pc:spChg chg="del mod topLvl">
          <ac:chgData name="Ren Yanjing" userId="a12b41fec2f743dd" providerId="LiveId" clId="{DB4417A3-BAAA-417C-B23B-1A08D7E52F9C}" dt="2022-03-02T08:11:37.958" v="2523" actId="478"/>
          <ac:spMkLst>
            <pc:docMk/>
            <pc:sldMk cId="1275324035" sldId="1680"/>
            <ac:spMk id="81" creationId="{3F41462A-B593-4F8D-A3DC-F23BA69F2AFE}"/>
          </ac:spMkLst>
        </pc:spChg>
        <pc:spChg chg="del mod topLvl">
          <ac:chgData name="Ren Yanjing" userId="a12b41fec2f743dd" providerId="LiveId" clId="{DB4417A3-BAAA-417C-B23B-1A08D7E52F9C}" dt="2022-03-02T08:11:37.958" v="2523" actId="478"/>
          <ac:spMkLst>
            <pc:docMk/>
            <pc:sldMk cId="1275324035" sldId="1680"/>
            <ac:spMk id="84" creationId="{5FD948BE-0E5E-4347-800F-B87FBE626866}"/>
          </ac:spMkLst>
        </pc:spChg>
        <pc:spChg chg="del mod topLvl">
          <ac:chgData name="Ren Yanjing" userId="a12b41fec2f743dd" providerId="LiveId" clId="{DB4417A3-BAAA-417C-B23B-1A08D7E52F9C}" dt="2022-03-02T08:11:37.958" v="2523" actId="478"/>
          <ac:spMkLst>
            <pc:docMk/>
            <pc:sldMk cId="1275324035" sldId="1680"/>
            <ac:spMk id="85" creationId="{AB95FAAF-EC07-417F-82B8-70AADA58D80F}"/>
          </ac:spMkLst>
        </pc:spChg>
        <pc:spChg chg="del mod topLvl">
          <ac:chgData name="Ren Yanjing" userId="a12b41fec2f743dd" providerId="LiveId" clId="{DB4417A3-BAAA-417C-B23B-1A08D7E52F9C}" dt="2022-03-02T08:11:37.958" v="2523" actId="478"/>
          <ac:spMkLst>
            <pc:docMk/>
            <pc:sldMk cId="1275324035" sldId="1680"/>
            <ac:spMk id="86" creationId="{7DB6C1CC-A769-4006-8B1A-C2CD03408487}"/>
          </ac:spMkLst>
        </pc:spChg>
        <pc:spChg chg="del mod topLvl">
          <ac:chgData name="Ren Yanjing" userId="a12b41fec2f743dd" providerId="LiveId" clId="{DB4417A3-BAAA-417C-B23B-1A08D7E52F9C}" dt="2022-03-02T08:11:37.958" v="2523" actId="478"/>
          <ac:spMkLst>
            <pc:docMk/>
            <pc:sldMk cId="1275324035" sldId="1680"/>
            <ac:spMk id="87" creationId="{5DE8C365-6BE7-4F5E-A180-D476C213D6F5}"/>
          </ac:spMkLst>
        </pc:spChg>
        <pc:spChg chg="del mod topLvl">
          <ac:chgData name="Ren Yanjing" userId="a12b41fec2f743dd" providerId="LiveId" clId="{DB4417A3-BAAA-417C-B23B-1A08D7E52F9C}" dt="2022-03-02T08:11:37.958" v="2523" actId="478"/>
          <ac:spMkLst>
            <pc:docMk/>
            <pc:sldMk cId="1275324035" sldId="1680"/>
            <ac:spMk id="88" creationId="{2B7F49D6-D6CF-43EB-AB80-A037033BB4AE}"/>
          </ac:spMkLst>
        </pc:spChg>
        <pc:spChg chg="del mod topLvl">
          <ac:chgData name="Ren Yanjing" userId="a12b41fec2f743dd" providerId="LiveId" clId="{DB4417A3-BAAA-417C-B23B-1A08D7E52F9C}" dt="2022-03-02T08:11:37.958" v="2523" actId="478"/>
          <ac:spMkLst>
            <pc:docMk/>
            <pc:sldMk cId="1275324035" sldId="1680"/>
            <ac:spMk id="90" creationId="{0D1847EC-CFE0-4129-9E33-E569E8A1EBEE}"/>
          </ac:spMkLst>
        </pc:spChg>
        <pc:spChg chg="del mod topLvl">
          <ac:chgData name="Ren Yanjing" userId="a12b41fec2f743dd" providerId="LiveId" clId="{DB4417A3-BAAA-417C-B23B-1A08D7E52F9C}" dt="2022-03-02T08:11:37.958" v="2523" actId="478"/>
          <ac:spMkLst>
            <pc:docMk/>
            <pc:sldMk cId="1275324035" sldId="1680"/>
            <ac:spMk id="91" creationId="{067FFA89-2F18-441A-9DD0-78A55018D2F7}"/>
          </ac:spMkLst>
        </pc:spChg>
        <pc:spChg chg="del mod topLvl">
          <ac:chgData name="Ren Yanjing" userId="a12b41fec2f743dd" providerId="LiveId" clId="{DB4417A3-BAAA-417C-B23B-1A08D7E52F9C}" dt="2022-03-02T08:11:37.958" v="2523" actId="478"/>
          <ac:spMkLst>
            <pc:docMk/>
            <pc:sldMk cId="1275324035" sldId="1680"/>
            <ac:spMk id="93" creationId="{46765ED1-C697-4BBC-B6CE-C36D8F37BDDE}"/>
          </ac:spMkLst>
        </pc:spChg>
        <pc:spChg chg="mod">
          <ac:chgData name="Ren Yanjing" userId="a12b41fec2f743dd" providerId="LiveId" clId="{DB4417A3-BAAA-417C-B23B-1A08D7E52F9C}" dt="2022-03-02T08:08:46.660" v="2452" actId="165"/>
          <ac:spMkLst>
            <pc:docMk/>
            <pc:sldMk cId="1275324035" sldId="1680"/>
            <ac:spMk id="94" creationId="{8101751A-DEF9-450A-BB56-888239D22068}"/>
          </ac:spMkLst>
        </pc:spChg>
        <pc:spChg chg="mod">
          <ac:chgData name="Ren Yanjing" userId="a12b41fec2f743dd" providerId="LiveId" clId="{DB4417A3-BAAA-417C-B23B-1A08D7E52F9C}" dt="2022-03-02T08:08:46.660" v="2452" actId="165"/>
          <ac:spMkLst>
            <pc:docMk/>
            <pc:sldMk cId="1275324035" sldId="1680"/>
            <ac:spMk id="95" creationId="{FFE850E0-4C0D-4DF6-8CA7-736CCE8191EC}"/>
          </ac:spMkLst>
        </pc:spChg>
        <pc:spChg chg="mod">
          <ac:chgData name="Ren Yanjing" userId="a12b41fec2f743dd" providerId="LiveId" clId="{DB4417A3-BAAA-417C-B23B-1A08D7E52F9C}" dt="2022-03-02T08:08:46.660" v="2452" actId="165"/>
          <ac:spMkLst>
            <pc:docMk/>
            <pc:sldMk cId="1275324035" sldId="1680"/>
            <ac:spMk id="96" creationId="{4DFF3056-9B8E-479F-8D67-C456E7BFC1A9}"/>
          </ac:spMkLst>
        </pc:spChg>
        <pc:spChg chg="mod">
          <ac:chgData name="Ren Yanjing" userId="a12b41fec2f743dd" providerId="LiveId" clId="{DB4417A3-BAAA-417C-B23B-1A08D7E52F9C}" dt="2022-03-02T08:08:46.660" v="2452" actId="165"/>
          <ac:spMkLst>
            <pc:docMk/>
            <pc:sldMk cId="1275324035" sldId="1680"/>
            <ac:spMk id="97" creationId="{CC85FF8B-BFE9-441A-9E00-714193A970ED}"/>
          </ac:spMkLst>
        </pc:spChg>
        <pc:spChg chg="mod">
          <ac:chgData name="Ren Yanjing" userId="a12b41fec2f743dd" providerId="LiveId" clId="{DB4417A3-BAAA-417C-B23B-1A08D7E52F9C}" dt="2022-03-02T08:08:46.660" v="2452" actId="165"/>
          <ac:spMkLst>
            <pc:docMk/>
            <pc:sldMk cId="1275324035" sldId="1680"/>
            <ac:spMk id="98" creationId="{178943E4-DE8C-4ED7-8BAB-48DEC3ECA2BE}"/>
          </ac:spMkLst>
        </pc:spChg>
        <pc:spChg chg="mod">
          <ac:chgData name="Ren Yanjing" userId="a12b41fec2f743dd" providerId="LiveId" clId="{DB4417A3-BAAA-417C-B23B-1A08D7E52F9C}" dt="2022-03-02T08:08:46.660" v="2452" actId="165"/>
          <ac:spMkLst>
            <pc:docMk/>
            <pc:sldMk cId="1275324035" sldId="1680"/>
            <ac:spMk id="99" creationId="{48D29302-D4D5-4F53-B226-D9EB01A74826}"/>
          </ac:spMkLst>
        </pc:spChg>
        <pc:spChg chg="add mod">
          <ac:chgData name="Ren Yanjing" userId="a12b41fec2f743dd" providerId="LiveId" clId="{DB4417A3-BAAA-417C-B23B-1A08D7E52F9C}" dt="2022-03-04T06:19:51.161" v="2543" actId="2711"/>
          <ac:spMkLst>
            <pc:docMk/>
            <pc:sldMk cId="1275324035" sldId="1680"/>
            <ac:spMk id="100" creationId="{458657FD-8161-4F56-9951-3FAB5BC3203F}"/>
          </ac:spMkLst>
        </pc:spChg>
        <pc:spChg chg="add mod">
          <ac:chgData name="Ren Yanjing" userId="a12b41fec2f743dd" providerId="LiveId" clId="{DB4417A3-BAAA-417C-B23B-1A08D7E52F9C}" dt="2022-03-04T06:19:51.161" v="2543" actId="2711"/>
          <ac:spMkLst>
            <pc:docMk/>
            <pc:sldMk cId="1275324035" sldId="1680"/>
            <ac:spMk id="101" creationId="{43011B4A-DE37-4E3D-A8E4-26F5C86C78F9}"/>
          </ac:spMkLst>
        </pc:spChg>
        <pc:spChg chg="add mod">
          <ac:chgData name="Ren Yanjing" userId="a12b41fec2f743dd" providerId="LiveId" clId="{DB4417A3-BAAA-417C-B23B-1A08D7E52F9C}" dt="2022-03-04T06:19:51.161" v="2543" actId="2711"/>
          <ac:spMkLst>
            <pc:docMk/>
            <pc:sldMk cId="1275324035" sldId="1680"/>
            <ac:spMk id="102" creationId="{C1E0C82C-D8FF-4992-AAF5-758E48C0B1FF}"/>
          </ac:spMkLst>
        </pc:spChg>
        <pc:spChg chg="add mod">
          <ac:chgData name="Ren Yanjing" userId="a12b41fec2f743dd" providerId="LiveId" clId="{DB4417A3-BAAA-417C-B23B-1A08D7E52F9C}" dt="2022-03-04T06:19:51.161" v="2543" actId="2711"/>
          <ac:spMkLst>
            <pc:docMk/>
            <pc:sldMk cId="1275324035" sldId="1680"/>
            <ac:spMk id="103" creationId="{7758AE0B-DCFA-4F10-9236-24F553E64464}"/>
          </ac:spMkLst>
        </pc:spChg>
        <pc:spChg chg="add mod">
          <ac:chgData name="Ren Yanjing" userId="a12b41fec2f743dd" providerId="LiveId" clId="{DB4417A3-BAAA-417C-B23B-1A08D7E52F9C}" dt="2022-03-04T06:19:51.161" v="2543" actId="2711"/>
          <ac:spMkLst>
            <pc:docMk/>
            <pc:sldMk cId="1275324035" sldId="1680"/>
            <ac:spMk id="104" creationId="{EF8B2DB7-26B8-4DAF-8D6C-BAA11C31F465}"/>
          </ac:spMkLst>
        </pc:spChg>
        <pc:spChg chg="add mod">
          <ac:chgData name="Ren Yanjing" userId="a12b41fec2f743dd" providerId="LiveId" clId="{DB4417A3-BAAA-417C-B23B-1A08D7E52F9C}" dt="2022-03-04T06:19:51.161" v="2543" actId="2711"/>
          <ac:spMkLst>
            <pc:docMk/>
            <pc:sldMk cId="1275324035" sldId="1680"/>
            <ac:spMk id="105" creationId="{A458706F-FF28-4B42-8217-7CAD156DBBCD}"/>
          </ac:spMkLst>
        </pc:spChg>
        <pc:spChg chg="add mod">
          <ac:chgData name="Ren Yanjing" userId="a12b41fec2f743dd" providerId="LiveId" clId="{DB4417A3-BAAA-417C-B23B-1A08D7E52F9C}" dt="2022-03-04T06:19:51.161" v="2543" actId="2711"/>
          <ac:spMkLst>
            <pc:docMk/>
            <pc:sldMk cId="1275324035" sldId="1680"/>
            <ac:spMk id="106" creationId="{473DB13C-279F-4FCA-9C65-739A71DF1046}"/>
          </ac:spMkLst>
        </pc:spChg>
        <pc:spChg chg="add mod">
          <ac:chgData name="Ren Yanjing" userId="a12b41fec2f743dd" providerId="LiveId" clId="{DB4417A3-BAAA-417C-B23B-1A08D7E52F9C}" dt="2022-03-04T06:19:51.161" v="2543" actId="2711"/>
          <ac:spMkLst>
            <pc:docMk/>
            <pc:sldMk cId="1275324035" sldId="1680"/>
            <ac:spMk id="107" creationId="{ACE82C23-D684-45C9-9EB5-F6C4FB3117CC}"/>
          </ac:spMkLst>
        </pc:spChg>
        <pc:spChg chg="add del mod">
          <ac:chgData name="Ren Yanjing" userId="a12b41fec2f743dd" providerId="LiveId" clId="{DB4417A3-BAAA-417C-B23B-1A08D7E52F9C}" dt="2022-03-02T08:11:37.958" v="2523" actId="478"/>
          <ac:spMkLst>
            <pc:docMk/>
            <pc:sldMk cId="1275324035" sldId="1680"/>
            <ac:spMk id="108" creationId="{E24E5460-18B0-4454-8211-996583576CA2}"/>
          </ac:spMkLst>
        </pc:spChg>
        <pc:spChg chg="add mod">
          <ac:chgData name="Ren Yanjing" userId="a12b41fec2f743dd" providerId="LiveId" clId="{DB4417A3-BAAA-417C-B23B-1A08D7E52F9C}" dt="2022-03-04T06:19:51.161" v="2543" actId="2711"/>
          <ac:spMkLst>
            <pc:docMk/>
            <pc:sldMk cId="1275324035" sldId="1680"/>
            <ac:spMk id="109" creationId="{02C6C827-4F58-4B1D-AEC5-475668F9EAE4}"/>
          </ac:spMkLst>
        </pc:spChg>
        <pc:spChg chg="add mod">
          <ac:chgData name="Ren Yanjing" userId="a12b41fec2f743dd" providerId="LiveId" clId="{DB4417A3-BAAA-417C-B23B-1A08D7E52F9C}" dt="2022-03-04T06:19:51.161" v="2543" actId="2711"/>
          <ac:spMkLst>
            <pc:docMk/>
            <pc:sldMk cId="1275324035" sldId="1680"/>
            <ac:spMk id="110" creationId="{14090AE5-EE58-490D-B328-B37A484537C0}"/>
          </ac:spMkLst>
        </pc:spChg>
        <pc:spChg chg="add mod">
          <ac:chgData name="Ren Yanjing" userId="a12b41fec2f743dd" providerId="LiveId" clId="{DB4417A3-BAAA-417C-B23B-1A08D7E52F9C}" dt="2022-03-04T06:19:51.161" v="2543" actId="2711"/>
          <ac:spMkLst>
            <pc:docMk/>
            <pc:sldMk cId="1275324035" sldId="1680"/>
            <ac:spMk id="111" creationId="{A5CBCFEA-6E82-4ACE-BE17-0704ADB97219}"/>
          </ac:spMkLst>
        </pc:spChg>
        <pc:spChg chg="add mod">
          <ac:chgData name="Ren Yanjing" userId="a12b41fec2f743dd" providerId="LiveId" clId="{DB4417A3-BAAA-417C-B23B-1A08D7E52F9C}" dt="2022-03-04T06:19:51.161" v="2543" actId="2711"/>
          <ac:spMkLst>
            <pc:docMk/>
            <pc:sldMk cId="1275324035" sldId="1680"/>
            <ac:spMk id="112" creationId="{DF800487-7239-4133-AB95-E56B878358B6}"/>
          </ac:spMkLst>
        </pc:spChg>
        <pc:spChg chg="add mod">
          <ac:chgData name="Ren Yanjing" userId="a12b41fec2f743dd" providerId="LiveId" clId="{DB4417A3-BAAA-417C-B23B-1A08D7E52F9C}" dt="2022-03-04T06:19:51.161" v="2543" actId="2711"/>
          <ac:spMkLst>
            <pc:docMk/>
            <pc:sldMk cId="1275324035" sldId="1680"/>
            <ac:spMk id="113" creationId="{34E54835-83D7-4DD0-B357-3312D437EE76}"/>
          </ac:spMkLst>
        </pc:spChg>
        <pc:spChg chg="add mod">
          <ac:chgData name="Ren Yanjing" userId="a12b41fec2f743dd" providerId="LiveId" clId="{DB4417A3-BAAA-417C-B23B-1A08D7E52F9C}" dt="2022-03-04T06:19:51.161" v="2543" actId="2711"/>
          <ac:spMkLst>
            <pc:docMk/>
            <pc:sldMk cId="1275324035" sldId="1680"/>
            <ac:spMk id="114" creationId="{A3B8CF5D-57CD-40BD-B209-534B28B9207E}"/>
          </ac:spMkLst>
        </pc:spChg>
        <pc:spChg chg="add mod">
          <ac:chgData name="Ren Yanjing" userId="a12b41fec2f743dd" providerId="LiveId" clId="{DB4417A3-BAAA-417C-B23B-1A08D7E52F9C}" dt="2022-03-04T06:19:51.161" v="2543" actId="2711"/>
          <ac:spMkLst>
            <pc:docMk/>
            <pc:sldMk cId="1275324035" sldId="1680"/>
            <ac:spMk id="115" creationId="{6F898A1E-0496-4E87-BA6F-C106C43FD575}"/>
          </ac:spMkLst>
        </pc:spChg>
        <pc:spChg chg="add mod">
          <ac:chgData name="Ren Yanjing" userId="a12b41fec2f743dd" providerId="LiveId" clId="{DB4417A3-BAAA-417C-B23B-1A08D7E52F9C}" dt="2022-03-04T06:19:51.161" v="2543" actId="2711"/>
          <ac:spMkLst>
            <pc:docMk/>
            <pc:sldMk cId="1275324035" sldId="1680"/>
            <ac:spMk id="116" creationId="{8F52002F-5A6D-4684-9446-DC512D846E82}"/>
          </ac:spMkLst>
        </pc:spChg>
        <pc:spChg chg="add mod">
          <ac:chgData name="Ren Yanjing" userId="a12b41fec2f743dd" providerId="LiveId" clId="{DB4417A3-BAAA-417C-B23B-1A08D7E52F9C}" dt="2022-03-04T06:19:51.161" v="2543" actId="2711"/>
          <ac:spMkLst>
            <pc:docMk/>
            <pc:sldMk cId="1275324035" sldId="1680"/>
            <ac:spMk id="117" creationId="{74F519D6-7C18-44D0-9E40-0F3F055CC864}"/>
          </ac:spMkLst>
        </pc:spChg>
        <pc:spChg chg="add mod">
          <ac:chgData name="Ren Yanjing" userId="a12b41fec2f743dd" providerId="LiveId" clId="{DB4417A3-BAAA-417C-B23B-1A08D7E52F9C}" dt="2022-03-04T06:19:51.161" v="2543" actId="2711"/>
          <ac:spMkLst>
            <pc:docMk/>
            <pc:sldMk cId="1275324035" sldId="1680"/>
            <ac:spMk id="118" creationId="{2D062986-CFFA-498A-82FF-37B11E0F05B0}"/>
          </ac:spMkLst>
        </pc:spChg>
        <pc:spChg chg="add mod">
          <ac:chgData name="Ren Yanjing" userId="a12b41fec2f743dd" providerId="LiveId" clId="{DB4417A3-BAAA-417C-B23B-1A08D7E52F9C}" dt="2022-03-04T06:19:51.161" v="2543" actId="2711"/>
          <ac:spMkLst>
            <pc:docMk/>
            <pc:sldMk cId="1275324035" sldId="1680"/>
            <ac:spMk id="119" creationId="{BB0F1EED-2E75-4FAE-817E-067D05E00495}"/>
          </ac:spMkLst>
        </pc:spChg>
        <pc:spChg chg="add mod">
          <ac:chgData name="Ren Yanjing" userId="a12b41fec2f743dd" providerId="LiveId" clId="{DB4417A3-BAAA-417C-B23B-1A08D7E52F9C}" dt="2022-03-04T06:19:51.161" v="2543" actId="2711"/>
          <ac:spMkLst>
            <pc:docMk/>
            <pc:sldMk cId="1275324035" sldId="1680"/>
            <ac:spMk id="120" creationId="{B20ED9CF-3151-4354-9EC1-5AFC4FD76135}"/>
          </ac:spMkLst>
        </pc:spChg>
        <pc:spChg chg="add mod">
          <ac:chgData name="Ren Yanjing" userId="a12b41fec2f743dd" providerId="LiveId" clId="{DB4417A3-BAAA-417C-B23B-1A08D7E52F9C}" dt="2022-03-04T06:19:51.161" v="2543" actId="2711"/>
          <ac:spMkLst>
            <pc:docMk/>
            <pc:sldMk cId="1275324035" sldId="1680"/>
            <ac:spMk id="128" creationId="{A4E612BE-F997-4621-BA50-7B3B8EBB865D}"/>
          </ac:spMkLst>
        </pc:spChg>
        <pc:spChg chg="add mod">
          <ac:chgData name="Ren Yanjing" userId="a12b41fec2f743dd" providerId="LiveId" clId="{DB4417A3-BAAA-417C-B23B-1A08D7E52F9C}" dt="2022-03-04T06:19:51.161" v="2543" actId="2711"/>
          <ac:spMkLst>
            <pc:docMk/>
            <pc:sldMk cId="1275324035" sldId="1680"/>
            <ac:spMk id="129" creationId="{87663FEB-9742-417B-A2C5-588FD970B40C}"/>
          </ac:spMkLst>
        </pc:spChg>
        <pc:spChg chg="add mod">
          <ac:chgData name="Ren Yanjing" userId="a12b41fec2f743dd" providerId="LiveId" clId="{DB4417A3-BAAA-417C-B23B-1A08D7E52F9C}" dt="2022-03-04T06:19:51.161" v="2543" actId="2711"/>
          <ac:spMkLst>
            <pc:docMk/>
            <pc:sldMk cId="1275324035" sldId="1680"/>
            <ac:spMk id="130" creationId="{DA6A6700-6291-4B0F-84D5-187CF8DBFD71}"/>
          </ac:spMkLst>
        </pc:spChg>
        <pc:grpChg chg="add del mod">
          <ac:chgData name="Ren Yanjing" userId="a12b41fec2f743dd" providerId="LiveId" clId="{DB4417A3-BAAA-417C-B23B-1A08D7E52F9C}" dt="2022-03-02T08:08:33.939" v="2449" actId="165"/>
          <ac:grpSpMkLst>
            <pc:docMk/>
            <pc:sldMk cId="1275324035" sldId="1680"/>
            <ac:grpSpMk id="31" creationId="{478F965D-B792-4C0B-B942-AFB2BE153BD5}"/>
          </ac:grpSpMkLst>
        </pc:grpChg>
        <pc:grpChg chg="del mod topLvl">
          <ac:chgData name="Ren Yanjing" userId="a12b41fec2f743dd" providerId="LiveId" clId="{DB4417A3-BAAA-417C-B23B-1A08D7E52F9C}" dt="2022-03-02T08:08:37.655" v="2451" actId="478"/>
          <ac:grpSpMkLst>
            <pc:docMk/>
            <pc:sldMk cId="1275324035" sldId="1680"/>
            <ac:grpSpMk id="32" creationId="{F1882E87-3624-4814-A4BC-6663CC407FF7}"/>
          </ac:grpSpMkLst>
        </pc:grpChg>
        <pc:grpChg chg="del mod topLvl">
          <ac:chgData name="Ren Yanjing" userId="a12b41fec2f743dd" providerId="LiveId" clId="{DB4417A3-BAAA-417C-B23B-1A08D7E52F9C}" dt="2022-03-02T08:08:46.660" v="2452" actId="165"/>
          <ac:grpSpMkLst>
            <pc:docMk/>
            <pc:sldMk cId="1275324035" sldId="1680"/>
            <ac:grpSpMk id="34" creationId="{E225A4C2-AD37-4E3B-825A-DA444433A08B}"/>
          </ac:grpSpMkLst>
        </pc:grpChg>
        <pc:grpChg chg="del mod topLvl">
          <ac:chgData name="Ren Yanjing" userId="a12b41fec2f743dd" providerId="LiveId" clId="{DB4417A3-BAAA-417C-B23B-1A08D7E52F9C}" dt="2022-03-02T08:11:37.958" v="2523" actId="478"/>
          <ac:grpSpMkLst>
            <pc:docMk/>
            <pc:sldMk cId="1275324035" sldId="1680"/>
            <ac:grpSpMk id="39" creationId="{1ADA6806-9873-4806-9A2D-C0CFEF4180C2}"/>
          </ac:grpSpMkLst>
        </pc:grpChg>
        <pc:grpChg chg="del mod topLvl">
          <ac:chgData name="Ren Yanjing" userId="a12b41fec2f743dd" providerId="LiveId" clId="{DB4417A3-BAAA-417C-B23B-1A08D7E52F9C}" dt="2022-03-02T08:11:37.958" v="2523" actId="478"/>
          <ac:grpSpMkLst>
            <pc:docMk/>
            <pc:sldMk cId="1275324035" sldId="1680"/>
            <ac:grpSpMk id="76" creationId="{416CCDBD-4ECE-4A74-8052-5272B57656A0}"/>
          </ac:grpSpMkLst>
        </pc:grpChg>
        <pc:grpChg chg="del mod topLvl">
          <ac:chgData name="Ren Yanjing" userId="a12b41fec2f743dd" providerId="LiveId" clId="{DB4417A3-BAAA-417C-B23B-1A08D7E52F9C}" dt="2022-03-02T08:11:37.958" v="2523" actId="478"/>
          <ac:grpSpMkLst>
            <pc:docMk/>
            <pc:sldMk cId="1275324035" sldId="1680"/>
            <ac:grpSpMk id="89" creationId="{001FAE35-E7B0-492E-84F3-601EFE6CAF15}"/>
          </ac:grpSpMkLst>
        </pc:grpChg>
        <pc:cxnChg chg="del">
          <ac:chgData name="Ren Yanjing" userId="a12b41fec2f743dd" providerId="LiveId" clId="{DB4417A3-BAAA-417C-B23B-1A08D7E52F9C}" dt="2022-03-02T07:57:34.427" v="2097" actId="478"/>
          <ac:cxnSpMkLst>
            <pc:docMk/>
            <pc:sldMk cId="1275324035" sldId="1680"/>
            <ac:cxnSpMk id="5" creationId="{FA2129E1-D3FD-48D8-A9A2-F105E1EF60F9}"/>
          </ac:cxnSpMkLst>
        </pc:cxnChg>
        <pc:cxnChg chg="del mod topLvl">
          <ac:chgData name="Ren Yanjing" userId="a12b41fec2f743dd" providerId="LiveId" clId="{DB4417A3-BAAA-417C-B23B-1A08D7E52F9C}" dt="2022-03-02T08:11:37.958" v="2523" actId="478"/>
          <ac:cxnSpMkLst>
            <pc:docMk/>
            <pc:sldMk cId="1275324035" sldId="1680"/>
            <ac:cxnSpMk id="48" creationId="{7FADDB75-49A1-4AB7-9CDC-946081E47B64}"/>
          </ac:cxnSpMkLst>
        </pc:cxnChg>
        <pc:cxnChg chg="del mod">
          <ac:chgData name="Ren Yanjing" userId="a12b41fec2f743dd" providerId="LiveId" clId="{DB4417A3-BAAA-417C-B23B-1A08D7E52F9C}" dt="2022-03-02T07:57:34.427" v="2097" actId="478"/>
          <ac:cxnSpMkLst>
            <pc:docMk/>
            <pc:sldMk cId="1275324035" sldId="1680"/>
            <ac:cxnSpMk id="61" creationId="{CF523E33-96C0-45C1-B778-C8DC75C1A824}"/>
          </ac:cxnSpMkLst>
        </pc:cxnChg>
        <pc:cxnChg chg="del mod">
          <ac:chgData name="Ren Yanjing" userId="a12b41fec2f743dd" providerId="LiveId" clId="{DB4417A3-BAAA-417C-B23B-1A08D7E52F9C}" dt="2022-03-02T07:57:34.427" v="2097" actId="478"/>
          <ac:cxnSpMkLst>
            <pc:docMk/>
            <pc:sldMk cId="1275324035" sldId="1680"/>
            <ac:cxnSpMk id="63" creationId="{919AD593-D6E9-4F99-9895-16BD01180E08}"/>
          </ac:cxnSpMkLst>
        </pc:cxnChg>
        <pc:cxnChg chg="del mod">
          <ac:chgData name="Ren Yanjing" userId="a12b41fec2f743dd" providerId="LiveId" clId="{DB4417A3-BAAA-417C-B23B-1A08D7E52F9C}" dt="2022-03-02T07:57:34.427" v="2097" actId="478"/>
          <ac:cxnSpMkLst>
            <pc:docMk/>
            <pc:sldMk cId="1275324035" sldId="1680"/>
            <ac:cxnSpMk id="64" creationId="{1E354F9A-6535-41B7-B059-C7D24970BEC6}"/>
          </ac:cxnSpMkLst>
        </pc:cxnChg>
        <pc:cxnChg chg="del mod">
          <ac:chgData name="Ren Yanjing" userId="a12b41fec2f743dd" providerId="LiveId" clId="{DB4417A3-BAAA-417C-B23B-1A08D7E52F9C}" dt="2022-03-02T07:57:34.427" v="2097" actId="478"/>
          <ac:cxnSpMkLst>
            <pc:docMk/>
            <pc:sldMk cId="1275324035" sldId="1680"/>
            <ac:cxnSpMk id="65" creationId="{D194F643-DE10-4EDA-9EAE-91A632957E57}"/>
          </ac:cxnSpMkLst>
        </pc:cxnChg>
        <pc:cxnChg chg="del mod">
          <ac:chgData name="Ren Yanjing" userId="a12b41fec2f743dd" providerId="LiveId" clId="{DB4417A3-BAAA-417C-B23B-1A08D7E52F9C}" dt="2022-03-02T07:57:34.427" v="2097" actId="478"/>
          <ac:cxnSpMkLst>
            <pc:docMk/>
            <pc:sldMk cId="1275324035" sldId="1680"/>
            <ac:cxnSpMk id="66" creationId="{FDBDC3E4-1DFD-4C7E-BF71-7B9C92F9FBB3}"/>
          </ac:cxnSpMkLst>
        </pc:cxnChg>
        <pc:cxnChg chg="del mod topLvl">
          <ac:chgData name="Ren Yanjing" userId="a12b41fec2f743dd" providerId="LiveId" clId="{DB4417A3-BAAA-417C-B23B-1A08D7E52F9C}" dt="2022-03-02T08:08:53.332" v="2454" actId="21"/>
          <ac:cxnSpMkLst>
            <pc:docMk/>
            <pc:sldMk cId="1275324035" sldId="1680"/>
            <ac:cxnSpMk id="67" creationId="{E3201621-FA7B-44EF-8F20-28BEF7F5398D}"/>
          </ac:cxnSpMkLst>
        </pc:cxnChg>
        <pc:cxnChg chg="del mod">
          <ac:chgData name="Ren Yanjing" userId="a12b41fec2f743dd" providerId="LiveId" clId="{DB4417A3-BAAA-417C-B23B-1A08D7E52F9C}" dt="2022-03-02T07:57:34.427" v="2097" actId="478"/>
          <ac:cxnSpMkLst>
            <pc:docMk/>
            <pc:sldMk cId="1275324035" sldId="1680"/>
            <ac:cxnSpMk id="68" creationId="{B1E02419-EEA3-4633-8A7C-8D0643371F21}"/>
          </ac:cxnSpMkLst>
        </pc:cxnChg>
        <pc:cxnChg chg="del mod">
          <ac:chgData name="Ren Yanjing" userId="a12b41fec2f743dd" providerId="LiveId" clId="{DB4417A3-BAAA-417C-B23B-1A08D7E52F9C}" dt="2022-03-02T07:57:34.427" v="2097" actId="478"/>
          <ac:cxnSpMkLst>
            <pc:docMk/>
            <pc:sldMk cId="1275324035" sldId="1680"/>
            <ac:cxnSpMk id="71" creationId="{E61E28E0-C7EC-41DD-BDD8-3980AFB8EF07}"/>
          </ac:cxnSpMkLst>
        </pc:cxnChg>
        <pc:cxnChg chg="del mod">
          <ac:chgData name="Ren Yanjing" userId="a12b41fec2f743dd" providerId="LiveId" clId="{DB4417A3-BAAA-417C-B23B-1A08D7E52F9C}" dt="2022-03-02T07:57:34.427" v="2097" actId="478"/>
          <ac:cxnSpMkLst>
            <pc:docMk/>
            <pc:sldMk cId="1275324035" sldId="1680"/>
            <ac:cxnSpMk id="74" creationId="{B51C6DF9-8617-4357-9C43-213E4E1848A8}"/>
          </ac:cxnSpMkLst>
        </pc:cxnChg>
        <pc:cxnChg chg="mod topLvl">
          <ac:chgData name="Ren Yanjing" userId="a12b41fec2f743dd" providerId="LiveId" clId="{DB4417A3-BAAA-417C-B23B-1A08D7E52F9C}" dt="2022-03-02T08:11:43.434" v="2525" actId="1076"/>
          <ac:cxnSpMkLst>
            <pc:docMk/>
            <pc:sldMk cId="1275324035" sldId="1680"/>
            <ac:cxnSpMk id="75" creationId="{5C9DE05E-D357-4FDA-B3FF-0022921E9C17}"/>
          </ac:cxnSpMkLst>
        </pc:cxnChg>
        <pc:cxnChg chg="del mod topLvl">
          <ac:chgData name="Ren Yanjing" userId="a12b41fec2f743dd" providerId="LiveId" clId="{DB4417A3-BAAA-417C-B23B-1A08D7E52F9C}" dt="2022-03-02T08:08:53.332" v="2454" actId="21"/>
          <ac:cxnSpMkLst>
            <pc:docMk/>
            <pc:sldMk cId="1275324035" sldId="1680"/>
            <ac:cxnSpMk id="77" creationId="{B1F72590-8E04-4572-94AD-0C1773A0AAA1}"/>
          </ac:cxnSpMkLst>
        </pc:cxnChg>
        <pc:cxnChg chg="del mod topLvl">
          <ac:chgData name="Ren Yanjing" userId="a12b41fec2f743dd" providerId="LiveId" clId="{DB4417A3-BAAA-417C-B23B-1A08D7E52F9C}" dt="2022-03-02T08:08:53.332" v="2454" actId="21"/>
          <ac:cxnSpMkLst>
            <pc:docMk/>
            <pc:sldMk cId="1275324035" sldId="1680"/>
            <ac:cxnSpMk id="78" creationId="{D4BCE91B-2037-4C78-935E-0B834F61CC1D}"/>
          </ac:cxnSpMkLst>
        </pc:cxnChg>
        <pc:cxnChg chg="del mod topLvl">
          <ac:chgData name="Ren Yanjing" userId="a12b41fec2f743dd" providerId="LiveId" clId="{DB4417A3-BAAA-417C-B23B-1A08D7E52F9C}" dt="2022-03-02T08:11:37.958" v="2523" actId="478"/>
          <ac:cxnSpMkLst>
            <pc:docMk/>
            <pc:sldMk cId="1275324035" sldId="1680"/>
            <ac:cxnSpMk id="82" creationId="{13B61EF8-D964-41DE-A468-2988693A8F46}"/>
          </ac:cxnSpMkLst>
        </pc:cxnChg>
        <pc:cxnChg chg="del mod topLvl">
          <ac:chgData name="Ren Yanjing" userId="a12b41fec2f743dd" providerId="LiveId" clId="{DB4417A3-BAAA-417C-B23B-1A08D7E52F9C}" dt="2022-03-02T08:11:37.958" v="2523" actId="478"/>
          <ac:cxnSpMkLst>
            <pc:docMk/>
            <pc:sldMk cId="1275324035" sldId="1680"/>
            <ac:cxnSpMk id="83" creationId="{621BAA4A-5048-46AB-8DE8-8CC4AB31C2C8}"/>
          </ac:cxnSpMkLst>
        </pc:cxnChg>
        <pc:cxnChg chg="del mod topLvl">
          <ac:chgData name="Ren Yanjing" userId="a12b41fec2f743dd" providerId="LiveId" clId="{DB4417A3-BAAA-417C-B23B-1A08D7E52F9C}" dt="2022-03-02T08:11:37.958" v="2523" actId="478"/>
          <ac:cxnSpMkLst>
            <pc:docMk/>
            <pc:sldMk cId="1275324035" sldId="1680"/>
            <ac:cxnSpMk id="92" creationId="{6BD32DBE-FD44-442C-AA8B-334B60C63782}"/>
          </ac:cxnSpMkLst>
        </pc:cxnChg>
        <pc:cxnChg chg="add mod">
          <ac:chgData name="Ren Yanjing" userId="a12b41fec2f743dd" providerId="LiveId" clId="{DB4417A3-BAAA-417C-B23B-1A08D7E52F9C}" dt="2022-03-02T08:11:43.434" v="2525" actId="1076"/>
          <ac:cxnSpMkLst>
            <pc:docMk/>
            <pc:sldMk cId="1275324035" sldId="1680"/>
            <ac:cxnSpMk id="121" creationId="{19D9D8F3-DA88-446D-ADBB-AC61BE707744}"/>
          </ac:cxnSpMkLst>
        </pc:cxnChg>
        <pc:cxnChg chg="add mod">
          <ac:chgData name="Ren Yanjing" userId="a12b41fec2f743dd" providerId="LiveId" clId="{DB4417A3-BAAA-417C-B23B-1A08D7E52F9C}" dt="2022-03-02T08:11:43.434" v="2525" actId="1076"/>
          <ac:cxnSpMkLst>
            <pc:docMk/>
            <pc:sldMk cId="1275324035" sldId="1680"/>
            <ac:cxnSpMk id="122" creationId="{889024E7-A3C9-4477-9049-47162F69B79C}"/>
          </ac:cxnSpMkLst>
        </pc:cxnChg>
        <pc:cxnChg chg="add mod">
          <ac:chgData name="Ren Yanjing" userId="a12b41fec2f743dd" providerId="LiveId" clId="{DB4417A3-BAAA-417C-B23B-1A08D7E52F9C}" dt="2022-03-02T08:11:43.434" v="2525" actId="1076"/>
          <ac:cxnSpMkLst>
            <pc:docMk/>
            <pc:sldMk cId="1275324035" sldId="1680"/>
            <ac:cxnSpMk id="123" creationId="{7FF90FB7-B9E0-4376-8359-C58BB825CDA4}"/>
          </ac:cxnSpMkLst>
        </pc:cxnChg>
        <pc:cxnChg chg="add mod">
          <ac:chgData name="Ren Yanjing" userId="a12b41fec2f743dd" providerId="LiveId" clId="{DB4417A3-BAAA-417C-B23B-1A08D7E52F9C}" dt="2022-03-04T06:19:51.161" v="2543" actId="2711"/>
          <ac:cxnSpMkLst>
            <pc:docMk/>
            <pc:sldMk cId="1275324035" sldId="1680"/>
            <ac:cxnSpMk id="124" creationId="{3E270625-DD68-45A9-91D1-7F2224E25DB3}"/>
          </ac:cxnSpMkLst>
        </pc:cxnChg>
        <pc:cxnChg chg="add del mod">
          <ac:chgData name="Ren Yanjing" userId="a12b41fec2f743dd" providerId="LiveId" clId="{DB4417A3-BAAA-417C-B23B-1A08D7E52F9C}" dt="2022-03-02T08:11:39.495" v="2524" actId="478"/>
          <ac:cxnSpMkLst>
            <pc:docMk/>
            <pc:sldMk cId="1275324035" sldId="1680"/>
            <ac:cxnSpMk id="125" creationId="{D22F9CF4-20A6-49DF-A692-46C400C95B7F}"/>
          </ac:cxnSpMkLst>
        </pc:cxnChg>
        <pc:cxnChg chg="add del mod">
          <ac:chgData name="Ren Yanjing" userId="a12b41fec2f743dd" providerId="LiveId" clId="{DB4417A3-BAAA-417C-B23B-1A08D7E52F9C}" dt="2022-03-02T08:11:39.495" v="2524" actId="478"/>
          <ac:cxnSpMkLst>
            <pc:docMk/>
            <pc:sldMk cId="1275324035" sldId="1680"/>
            <ac:cxnSpMk id="126" creationId="{808DA1FE-31D4-4261-9A7B-C43F26D1A918}"/>
          </ac:cxnSpMkLst>
        </pc:cxnChg>
        <pc:cxnChg chg="add mod">
          <ac:chgData name="Ren Yanjing" userId="a12b41fec2f743dd" providerId="LiveId" clId="{DB4417A3-BAAA-417C-B23B-1A08D7E52F9C}" dt="2022-03-02T08:11:43.434" v="2525" actId="1076"/>
          <ac:cxnSpMkLst>
            <pc:docMk/>
            <pc:sldMk cId="1275324035" sldId="1680"/>
            <ac:cxnSpMk id="127" creationId="{2E5F7FC3-1DD3-409B-BD62-9EA8FAB6FD4E}"/>
          </ac:cxnSpMkLst>
        </pc:cxnChg>
        <pc:cxnChg chg="add mod">
          <ac:chgData name="Ren Yanjing" userId="a12b41fec2f743dd" providerId="LiveId" clId="{DB4417A3-BAAA-417C-B23B-1A08D7E52F9C}" dt="2022-03-02T08:11:43.434" v="2525" actId="1076"/>
          <ac:cxnSpMkLst>
            <pc:docMk/>
            <pc:sldMk cId="1275324035" sldId="1680"/>
            <ac:cxnSpMk id="131" creationId="{55B06EBA-DB81-4B1A-AE46-EB50F89D33B6}"/>
          </ac:cxnSpMkLst>
        </pc:cxnChg>
        <pc:cxnChg chg="add mod">
          <ac:chgData name="Ren Yanjing" userId="a12b41fec2f743dd" providerId="LiveId" clId="{DB4417A3-BAAA-417C-B23B-1A08D7E52F9C}" dt="2022-03-02T08:11:43.434" v="2525" actId="1076"/>
          <ac:cxnSpMkLst>
            <pc:docMk/>
            <pc:sldMk cId="1275324035" sldId="1680"/>
            <ac:cxnSpMk id="132" creationId="{287C88F2-B8AA-4ED6-B5F4-C3D71245D487}"/>
          </ac:cxnSpMkLst>
        </pc:cxnChg>
      </pc:sldChg>
    </pc:docChg>
  </pc:docChgLst>
  <pc:docChgLst>
    <pc:chgData name="Ren Yanjing" userId="a12b41fec2f743dd" providerId="LiveId" clId="{82214ACE-3612-4F13-B9C0-7A2F01AC8BC9}"/>
    <pc:docChg chg="custSel addSld modSld">
      <pc:chgData name="Ren Yanjing" userId="a12b41fec2f743dd" providerId="LiveId" clId="{82214ACE-3612-4F13-B9C0-7A2F01AC8BC9}" dt="2022-02-19T04:26:32.963" v="36" actId="478"/>
      <pc:docMkLst>
        <pc:docMk/>
      </pc:docMkLst>
      <pc:sldChg chg="delSp modSp add mod">
        <pc:chgData name="Ren Yanjing" userId="a12b41fec2f743dd" providerId="LiveId" clId="{82214ACE-3612-4F13-B9C0-7A2F01AC8BC9}" dt="2022-02-19T04:26:32.963" v="36" actId="478"/>
        <pc:sldMkLst>
          <pc:docMk/>
          <pc:sldMk cId="4062424470" sldId="1669"/>
        </pc:sldMkLst>
        <pc:spChg chg="mod">
          <ac:chgData name="Ren Yanjing" userId="a12b41fec2f743dd" providerId="LiveId" clId="{82214ACE-3612-4F13-B9C0-7A2F01AC8BC9}" dt="2022-02-19T04:24:06.800" v="2" actId="165"/>
          <ac:spMkLst>
            <pc:docMk/>
            <pc:sldMk cId="4062424470" sldId="1669"/>
            <ac:spMk id="2" creationId="{3909F47A-98AB-4239-8113-0DAFFA044728}"/>
          </ac:spMkLst>
        </pc:spChg>
        <pc:spChg chg="mod">
          <ac:chgData name="Ren Yanjing" userId="a12b41fec2f743dd" providerId="LiveId" clId="{82214ACE-3612-4F13-B9C0-7A2F01AC8BC9}" dt="2022-02-19T04:24:06.800" v="2" actId="165"/>
          <ac:spMkLst>
            <pc:docMk/>
            <pc:sldMk cId="4062424470" sldId="1669"/>
            <ac:spMk id="3" creationId="{F009DD00-1343-42A7-BB6F-AFF02AA84C58}"/>
          </ac:spMkLst>
        </pc:spChg>
        <pc:spChg chg="del mod topLvl">
          <ac:chgData name="Ren Yanjing" userId="a12b41fec2f743dd" providerId="LiveId" clId="{82214ACE-3612-4F13-B9C0-7A2F01AC8BC9}" dt="2022-02-19T04:24:10.058" v="4" actId="478"/>
          <ac:spMkLst>
            <pc:docMk/>
            <pc:sldMk cId="4062424470" sldId="1669"/>
            <ac:spMk id="5" creationId="{93B55014-3146-DF4C-B51A-2E16C358803C}"/>
          </ac:spMkLst>
        </pc:spChg>
        <pc:spChg chg="del mod topLvl">
          <ac:chgData name="Ren Yanjing" userId="a12b41fec2f743dd" providerId="LiveId" clId="{82214ACE-3612-4F13-B9C0-7A2F01AC8BC9}" dt="2022-02-19T04:24:09.126" v="3" actId="478"/>
          <ac:spMkLst>
            <pc:docMk/>
            <pc:sldMk cId="4062424470" sldId="1669"/>
            <ac:spMk id="6" creationId="{47508CA5-6298-EA47-84BB-5F304890E76A}"/>
          </ac:spMkLst>
        </pc:spChg>
        <pc:spChg chg="mod">
          <ac:chgData name="Ren Yanjing" userId="a12b41fec2f743dd" providerId="LiveId" clId="{82214ACE-3612-4F13-B9C0-7A2F01AC8BC9}" dt="2022-02-19T04:24:06.800" v="2" actId="165"/>
          <ac:spMkLst>
            <pc:docMk/>
            <pc:sldMk cId="4062424470" sldId="1669"/>
            <ac:spMk id="12" creationId="{D4C12F57-9AD7-124C-9F5F-209DAEC9F0B8}"/>
          </ac:spMkLst>
        </pc:spChg>
        <pc:spChg chg="mod topLvl">
          <ac:chgData name="Ren Yanjing" userId="a12b41fec2f743dd" providerId="LiveId" clId="{82214ACE-3612-4F13-B9C0-7A2F01AC8BC9}" dt="2022-02-19T04:25:41.364" v="32" actId="14100"/>
          <ac:spMkLst>
            <pc:docMk/>
            <pc:sldMk cId="4062424470" sldId="1669"/>
            <ac:spMk id="15" creationId="{6A077C95-2D1E-924F-A345-A328AC4A32E7}"/>
          </ac:spMkLst>
        </pc:spChg>
        <pc:spChg chg="mod">
          <ac:chgData name="Ren Yanjing" userId="a12b41fec2f743dd" providerId="LiveId" clId="{82214ACE-3612-4F13-B9C0-7A2F01AC8BC9}" dt="2022-02-19T04:24:06.800" v="2" actId="165"/>
          <ac:spMkLst>
            <pc:docMk/>
            <pc:sldMk cId="4062424470" sldId="1669"/>
            <ac:spMk id="20" creationId="{DAE3E3FA-4D4E-4C0E-B147-F27F53A67821}"/>
          </ac:spMkLst>
        </pc:spChg>
        <pc:spChg chg="del mod topLvl">
          <ac:chgData name="Ren Yanjing" userId="a12b41fec2f743dd" providerId="LiveId" clId="{82214ACE-3612-4F13-B9C0-7A2F01AC8BC9}" dt="2022-02-19T04:24:16.207" v="9" actId="478"/>
          <ac:spMkLst>
            <pc:docMk/>
            <pc:sldMk cId="4062424470" sldId="1669"/>
            <ac:spMk id="27" creationId="{8626B30B-91B4-7741-A748-AF635AC4EE0A}"/>
          </ac:spMkLst>
        </pc:spChg>
        <pc:spChg chg="mod">
          <ac:chgData name="Ren Yanjing" userId="a12b41fec2f743dd" providerId="LiveId" clId="{82214ACE-3612-4F13-B9C0-7A2F01AC8BC9}" dt="2022-02-19T04:24:06.800" v="2" actId="165"/>
          <ac:spMkLst>
            <pc:docMk/>
            <pc:sldMk cId="4062424470" sldId="1669"/>
            <ac:spMk id="28" creationId="{1329CD0A-CEA1-FE40-84C2-BBE798399964}"/>
          </ac:spMkLst>
        </pc:spChg>
        <pc:spChg chg="mod">
          <ac:chgData name="Ren Yanjing" userId="a12b41fec2f743dd" providerId="LiveId" clId="{82214ACE-3612-4F13-B9C0-7A2F01AC8BC9}" dt="2022-02-19T04:24:41.766" v="23" actId="2711"/>
          <ac:spMkLst>
            <pc:docMk/>
            <pc:sldMk cId="4062424470" sldId="1669"/>
            <ac:spMk id="30" creationId="{71F224C5-11BA-D34F-ACE9-7321A66B8554}"/>
          </ac:spMkLst>
        </pc:spChg>
        <pc:spChg chg="mod topLvl">
          <ac:chgData name="Ren Yanjing" userId="a12b41fec2f743dd" providerId="LiveId" clId="{82214ACE-3612-4F13-B9C0-7A2F01AC8BC9}" dt="2022-02-19T04:24:06.800" v="2" actId="165"/>
          <ac:spMkLst>
            <pc:docMk/>
            <pc:sldMk cId="4062424470" sldId="1669"/>
            <ac:spMk id="31" creationId="{D1E0E705-B7B9-7E47-930A-9EDABFC03DD8}"/>
          </ac:spMkLst>
        </pc:spChg>
        <pc:spChg chg="mod">
          <ac:chgData name="Ren Yanjing" userId="a12b41fec2f743dd" providerId="LiveId" clId="{82214ACE-3612-4F13-B9C0-7A2F01AC8BC9}" dt="2022-02-19T04:24:06.800" v="2" actId="165"/>
          <ac:spMkLst>
            <pc:docMk/>
            <pc:sldMk cId="4062424470" sldId="1669"/>
            <ac:spMk id="33" creationId="{3874CCC3-2760-CE46-AE43-A1222EE2B501}"/>
          </ac:spMkLst>
        </pc:spChg>
        <pc:spChg chg="mod topLvl">
          <ac:chgData name="Ren Yanjing" userId="a12b41fec2f743dd" providerId="LiveId" clId="{82214ACE-3612-4F13-B9C0-7A2F01AC8BC9}" dt="2022-02-19T04:24:06.800" v="2" actId="165"/>
          <ac:spMkLst>
            <pc:docMk/>
            <pc:sldMk cId="4062424470" sldId="1669"/>
            <ac:spMk id="34" creationId="{2556F288-0506-C14C-817A-AC2D04651D14}"/>
          </ac:spMkLst>
        </pc:spChg>
        <pc:spChg chg="del mod topLvl">
          <ac:chgData name="Ren Yanjing" userId="a12b41fec2f743dd" providerId="LiveId" clId="{82214ACE-3612-4F13-B9C0-7A2F01AC8BC9}" dt="2022-02-19T04:24:11.589" v="5" actId="478"/>
          <ac:spMkLst>
            <pc:docMk/>
            <pc:sldMk cId="4062424470" sldId="1669"/>
            <ac:spMk id="35" creationId="{E23EB093-F218-C343-A4C8-133918606E64}"/>
          </ac:spMkLst>
        </pc:spChg>
        <pc:spChg chg="del mod topLvl">
          <ac:chgData name="Ren Yanjing" userId="a12b41fec2f743dd" providerId="LiveId" clId="{82214ACE-3612-4F13-B9C0-7A2F01AC8BC9}" dt="2022-02-19T04:24:13.092" v="6" actId="478"/>
          <ac:spMkLst>
            <pc:docMk/>
            <pc:sldMk cId="4062424470" sldId="1669"/>
            <ac:spMk id="36" creationId="{3901DED6-67F9-BD44-99C2-A4AF2137A00D}"/>
          </ac:spMkLst>
        </pc:spChg>
        <pc:spChg chg="mod topLvl">
          <ac:chgData name="Ren Yanjing" userId="a12b41fec2f743dd" providerId="LiveId" clId="{82214ACE-3612-4F13-B9C0-7A2F01AC8BC9}" dt="2022-02-19T04:24:06.800" v="2" actId="165"/>
          <ac:spMkLst>
            <pc:docMk/>
            <pc:sldMk cId="4062424470" sldId="1669"/>
            <ac:spMk id="38" creationId="{2C96ED9C-0A6C-4CE0-BA84-5388C03D689E}"/>
          </ac:spMkLst>
        </pc:spChg>
        <pc:spChg chg="mod">
          <ac:chgData name="Ren Yanjing" userId="a12b41fec2f743dd" providerId="LiveId" clId="{82214ACE-3612-4F13-B9C0-7A2F01AC8BC9}" dt="2022-02-19T04:24:06.800" v="2" actId="165"/>
          <ac:spMkLst>
            <pc:docMk/>
            <pc:sldMk cId="4062424470" sldId="1669"/>
            <ac:spMk id="41" creationId="{103E1413-383D-2B44-A9B1-9FDFF8573895}"/>
          </ac:spMkLst>
        </pc:spChg>
        <pc:spChg chg="mod topLvl">
          <ac:chgData name="Ren Yanjing" userId="a12b41fec2f743dd" providerId="LiveId" clId="{82214ACE-3612-4F13-B9C0-7A2F01AC8BC9}" dt="2022-02-19T04:25:31.474" v="31" actId="1076"/>
          <ac:spMkLst>
            <pc:docMk/>
            <pc:sldMk cId="4062424470" sldId="1669"/>
            <ac:spMk id="44" creationId="{8FB136CE-ABB5-4D57-B6B2-C62F6DA38F94}"/>
          </ac:spMkLst>
        </pc:spChg>
        <pc:spChg chg="mod topLvl">
          <ac:chgData name="Ren Yanjing" userId="a12b41fec2f743dd" providerId="LiveId" clId="{82214ACE-3612-4F13-B9C0-7A2F01AC8BC9}" dt="2022-02-19T04:24:06.800" v="2" actId="165"/>
          <ac:spMkLst>
            <pc:docMk/>
            <pc:sldMk cId="4062424470" sldId="1669"/>
            <ac:spMk id="47" creationId="{995DBA42-FC24-DA40-BC09-4E5AC555BA9C}"/>
          </ac:spMkLst>
        </pc:spChg>
        <pc:spChg chg="mod topLvl">
          <ac:chgData name="Ren Yanjing" userId="a12b41fec2f743dd" providerId="LiveId" clId="{82214ACE-3612-4F13-B9C0-7A2F01AC8BC9}" dt="2022-02-19T04:24:06.800" v="2" actId="165"/>
          <ac:spMkLst>
            <pc:docMk/>
            <pc:sldMk cId="4062424470" sldId="1669"/>
            <ac:spMk id="49" creationId="{72A17D0E-7B5D-CE4B-A756-5132E0B3C2F9}"/>
          </ac:spMkLst>
        </pc:spChg>
        <pc:spChg chg="mod topLvl">
          <ac:chgData name="Ren Yanjing" userId="a12b41fec2f743dd" providerId="LiveId" clId="{82214ACE-3612-4F13-B9C0-7A2F01AC8BC9}" dt="2022-02-19T04:24:06.800" v="2" actId="165"/>
          <ac:spMkLst>
            <pc:docMk/>
            <pc:sldMk cId="4062424470" sldId="1669"/>
            <ac:spMk id="52" creationId="{9F575A5F-A8DA-CF43-BE76-46FD496C2D2B}"/>
          </ac:spMkLst>
        </pc:spChg>
        <pc:spChg chg="mod topLvl">
          <ac:chgData name="Ren Yanjing" userId="a12b41fec2f743dd" providerId="LiveId" clId="{82214ACE-3612-4F13-B9C0-7A2F01AC8BC9}" dt="2022-02-19T04:24:06.800" v="2" actId="165"/>
          <ac:spMkLst>
            <pc:docMk/>
            <pc:sldMk cId="4062424470" sldId="1669"/>
            <ac:spMk id="53" creationId="{4952F041-D046-E64E-91F5-D5E188FCB8CC}"/>
          </ac:spMkLst>
        </pc:spChg>
        <pc:spChg chg="mod topLvl">
          <ac:chgData name="Ren Yanjing" userId="a12b41fec2f743dd" providerId="LiveId" clId="{82214ACE-3612-4F13-B9C0-7A2F01AC8BC9}" dt="2022-02-19T04:24:06.800" v="2" actId="165"/>
          <ac:spMkLst>
            <pc:docMk/>
            <pc:sldMk cId="4062424470" sldId="1669"/>
            <ac:spMk id="84" creationId="{147E3868-7500-E145-ABE6-379D4E3B797E}"/>
          </ac:spMkLst>
        </pc:spChg>
        <pc:grpChg chg="del mod">
          <ac:chgData name="Ren Yanjing" userId="a12b41fec2f743dd" providerId="LiveId" clId="{82214ACE-3612-4F13-B9C0-7A2F01AC8BC9}" dt="2022-02-19T04:24:06.800" v="2" actId="165"/>
          <ac:grpSpMkLst>
            <pc:docMk/>
            <pc:sldMk cId="4062424470" sldId="1669"/>
            <ac:grpSpMk id="9" creationId="{0867665E-7593-3A4B-99B2-A5D368DE969E}"/>
          </ac:grpSpMkLst>
        </pc:grpChg>
        <pc:grpChg chg="mod">
          <ac:chgData name="Ren Yanjing" userId="a12b41fec2f743dd" providerId="LiveId" clId="{82214ACE-3612-4F13-B9C0-7A2F01AC8BC9}" dt="2022-02-19T04:24:06.800" v="2" actId="165"/>
          <ac:grpSpMkLst>
            <pc:docMk/>
            <pc:sldMk cId="4062424470" sldId="1669"/>
            <ac:grpSpMk id="14" creationId="{08D4DAA2-5674-B642-9C00-4D7BE15EC70E}"/>
          </ac:grpSpMkLst>
        </pc:grpChg>
        <pc:grpChg chg="mod topLvl">
          <ac:chgData name="Ren Yanjing" userId="a12b41fec2f743dd" providerId="LiveId" clId="{82214ACE-3612-4F13-B9C0-7A2F01AC8BC9}" dt="2022-02-19T04:25:47.756" v="33" actId="1076"/>
          <ac:grpSpMkLst>
            <pc:docMk/>
            <pc:sldMk cId="4062424470" sldId="1669"/>
            <ac:grpSpMk id="61" creationId="{CB396FE7-5108-C745-A942-46EABA525E21}"/>
          </ac:grpSpMkLst>
        </pc:grpChg>
        <pc:grpChg chg="del mod topLvl">
          <ac:chgData name="Ren Yanjing" userId="a12b41fec2f743dd" providerId="LiveId" clId="{82214ACE-3612-4F13-B9C0-7A2F01AC8BC9}" dt="2022-02-19T04:24:23.884" v="10" actId="478"/>
          <ac:grpSpMkLst>
            <pc:docMk/>
            <pc:sldMk cId="4062424470" sldId="1669"/>
            <ac:grpSpMk id="62" creationId="{89C53DCA-00E4-AE4F-9B1F-8C6F81491A84}"/>
          </ac:grpSpMkLst>
        </pc:grpChg>
        <pc:picChg chg="del mod topLvl">
          <ac:chgData name="Ren Yanjing" userId="a12b41fec2f743dd" providerId="LiveId" clId="{82214ACE-3612-4F13-B9C0-7A2F01AC8BC9}" dt="2022-02-19T04:26:31.615" v="34" actId="478"/>
          <ac:picMkLst>
            <pc:docMk/>
            <pc:sldMk cId="4062424470" sldId="1669"/>
            <ac:picMk id="37" creationId="{B542CE68-606A-1D47-A6C7-C746022EA0F1}"/>
          </ac:picMkLst>
        </pc:picChg>
        <pc:picChg chg="del mod topLvl">
          <ac:chgData name="Ren Yanjing" userId="a12b41fec2f743dd" providerId="LiveId" clId="{82214ACE-3612-4F13-B9C0-7A2F01AC8BC9}" dt="2022-02-19T04:26:32.396" v="35" actId="478"/>
          <ac:picMkLst>
            <pc:docMk/>
            <pc:sldMk cId="4062424470" sldId="1669"/>
            <ac:picMk id="39" creationId="{8E3F1387-57D9-754E-8895-7628876DA1C9}"/>
          </ac:picMkLst>
        </pc:picChg>
        <pc:picChg chg="del mod topLvl">
          <ac:chgData name="Ren Yanjing" userId="a12b41fec2f743dd" providerId="LiveId" clId="{82214ACE-3612-4F13-B9C0-7A2F01AC8BC9}" dt="2022-02-19T04:26:32.963" v="36" actId="478"/>
          <ac:picMkLst>
            <pc:docMk/>
            <pc:sldMk cId="4062424470" sldId="1669"/>
            <ac:picMk id="40" creationId="{98986014-2360-D34F-BA45-F12CE2D99EDF}"/>
          </ac:picMkLst>
        </pc:picChg>
        <pc:picChg chg="del mod topLvl">
          <ac:chgData name="Ren Yanjing" userId="a12b41fec2f743dd" providerId="LiveId" clId="{82214ACE-3612-4F13-B9C0-7A2F01AC8BC9}" dt="2022-02-19T04:24:15.251" v="8" actId="478"/>
          <ac:picMkLst>
            <pc:docMk/>
            <pc:sldMk cId="4062424470" sldId="1669"/>
            <ac:picMk id="48" creationId="{A5F92696-B76A-3148-80E6-2180FC2F15B3}"/>
          </ac:picMkLst>
        </pc:picChg>
        <pc:picChg chg="del mod topLvl">
          <ac:chgData name="Ren Yanjing" userId="a12b41fec2f743dd" providerId="LiveId" clId="{82214ACE-3612-4F13-B9C0-7A2F01AC8BC9}" dt="2022-02-19T04:24:23.884" v="10" actId="478"/>
          <ac:picMkLst>
            <pc:docMk/>
            <pc:sldMk cId="4062424470" sldId="1669"/>
            <ac:picMk id="54" creationId="{7C530898-72C2-0648-AF3C-B02B6DB275F3}"/>
          </ac:picMkLst>
        </pc:picChg>
        <pc:cxnChg chg="mod topLvl">
          <ac:chgData name="Ren Yanjing" userId="a12b41fec2f743dd" providerId="LiveId" clId="{82214ACE-3612-4F13-B9C0-7A2F01AC8BC9}" dt="2022-02-19T04:24:06.800" v="2" actId="165"/>
          <ac:cxnSpMkLst>
            <pc:docMk/>
            <pc:sldMk cId="4062424470" sldId="1669"/>
            <ac:cxnSpMk id="7" creationId="{3482F073-0764-0440-B4B2-403F4AF9E787}"/>
          </ac:cxnSpMkLst>
        </pc:cxnChg>
        <pc:cxnChg chg="del mod topLvl">
          <ac:chgData name="Ren Yanjing" userId="a12b41fec2f743dd" providerId="LiveId" clId="{82214ACE-3612-4F13-B9C0-7A2F01AC8BC9}" dt="2022-02-19T04:24:14.434" v="7" actId="478"/>
          <ac:cxnSpMkLst>
            <pc:docMk/>
            <pc:sldMk cId="4062424470" sldId="1669"/>
            <ac:cxnSpMk id="17" creationId="{6F829DDD-4967-5D4B-8435-C66D7FCD260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93B36E-6154-DD4A-A0B4-20CE5210FC2A}" type="datetimeFigureOut">
              <a:rPr lang="en-CN" smtClean="0"/>
              <a:t>03/04/2022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03EB6-2D50-DE46-95FD-772089DEC4B8}" type="slidenum">
              <a:rPr lang="en-CN" smtClean="0"/>
              <a:t>‹#›</a:t>
            </a:fld>
            <a:endParaRPr lang="en-CN"/>
          </a:p>
        </p:txBody>
      </p:sp>
    </p:spTree>
    <p:extLst>
      <p:ext uri="{BB962C8B-B14F-4D97-AF65-F5344CB8AC3E}">
        <p14:creationId xmlns:p14="http://schemas.microsoft.com/office/powerpoint/2010/main" val="3096148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7F31F-40DA-427E-A8BF-9030C564E94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985117-3340-458E-AA7D-880239B198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C40E23-ED22-4885-93E2-74E97E33C539}"/>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0F76CB1C-5F30-4A31-9BDB-67E6A30F93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57D1E8-7E74-4383-9E0D-488DC304513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73397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3D3A3-7A5F-4DA5-85CB-081DB20B47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A13002-FC73-40B1-844F-8A57FEAB550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AA0687-D7CC-41C0-8176-0F77C42FDEBB}"/>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2B9CDABC-F01A-4CF9-A82C-4811CF3DC4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4C2B7E-6884-47C5-8DE5-A408CF0A7681}"/>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58387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DC9DBC-5D7B-4274-82D7-6CA51AB74BA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CBCFD5-525E-4B91-B6CB-D9920AE41BE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A8EFBB-C88D-4943-8569-CEE930E30FDD}"/>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A0A4915E-AE83-4B51-9269-42F384D89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652514-435D-425D-9E7B-350F49EE307C}"/>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320886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569BC-6D27-480D-BF13-0AFA960DCB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290BB1-7C3F-4559-B75A-0DD76EB0D94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877031-0BE9-4003-BB40-6FFA83B92923}"/>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3AF1E935-C1CE-4806-A176-952EDC65CF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78AA0-AC22-428C-A21E-06DC089DFEA8}"/>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31069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81744-57F9-4D1B-83B3-ED864069050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16B511E-9CA0-4436-8500-765E9876A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5DC6F85-EBA8-472A-ADEA-5C88C1A3BC9A}"/>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6E46BDE9-C365-4D28-BDFD-6F1B32E124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6A0705-7C6D-42A4-8BDD-D9B7FB785FBB}"/>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89257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C887-B03E-47C6-89A8-DCFB524884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AB27C-7FD5-48BD-A96D-41946C1B78F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46A3ABC-BEA9-4007-93DC-670C537B445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B9CD9F9-63E1-4B70-BCB9-1E57F453C2F1}"/>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6" name="页脚占位符 5">
            <a:extLst>
              <a:ext uri="{FF2B5EF4-FFF2-40B4-BE49-F238E27FC236}">
                <a16:creationId xmlns:a16="http://schemas.microsoft.com/office/drawing/2014/main" id="{54D0866D-BFCF-4F2D-8955-DAA5ECCA15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876F93-BF95-499C-85D5-8C7DA5274DC6}"/>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66402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F2FE2-4D1A-4920-B1BB-F88ED1A2A6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AAED6B3-1846-4C2D-801A-F011BC4ED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3E61E8B-4AA3-4D67-A06D-AFFF7718BBF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C1B4E70-99D7-4D48-8859-A7F77B8E2C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67ABA61-85CD-4722-869F-2F8D2E3672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69DB883-4469-4509-9DB0-085E9B483812}"/>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8" name="页脚占位符 7">
            <a:extLst>
              <a:ext uri="{FF2B5EF4-FFF2-40B4-BE49-F238E27FC236}">
                <a16:creationId xmlns:a16="http://schemas.microsoft.com/office/drawing/2014/main" id="{88EB098B-94E6-48C9-9BBD-D9AD04D531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BF41BB-1022-4D1B-B470-72CF7272CBA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1734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40C04-B47F-40B3-A9EC-4FF951B59EB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063CB8-11E6-44AD-99B3-770C23544770}"/>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4" name="页脚占位符 3">
            <a:extLst>
              <a:ext uri="{FF2B5EF4-FFF2-40B4-BE49-F238E27FC236}">
                <a16:creationId xmlns:a16="http://schemas.microsoft.com/office/drawing/2014/main" id="{52453013-FE8D-4E16-8C2A-7BF0AFF6D7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2115EC1-0C69-4DAD-9690-7288115A5C6C}"/>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402746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F1718C-97CC-4E07-8C28-FD417A2B71A0}"/>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3" name="页脚占位符 2">
            <a:extLst>
              <a:ext uri="{FF2B5EF4-FFF2-40B4-BE49-F238E27FC236}">
                <a16:creationId xmlns:a16="http://schemas.microsoft.com/office/drawing/2014/main" id="{870679C0-5620-42A3-A5B8-8D566FBE4B6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1EA057-A597-4F58-889C-95F91FB2F0A9}"/>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043608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DDF27-C357-43B4-B0BA-2CDBD0A789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EDFCED1-988B-4C20-AB0B-32F76340D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C087611-AF97-4683-B3E3-A0895AAA4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D029323-E8B5-4764-8FF4-A8A6A47A8CCE}"/>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6" name="页脚占位符 5">
            <a:extLst>
              <a:ext uri="{FF2B5EF4-FFF2-40B4-BE49-F238E27FC236}">
                <a16:creationId xmlns:a16="http://schemas.microsoft.com/office/drawing/2014/main" id="{3C4D646F-3343-4B6D-9E7F-DA3468BD7F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62F686-FDF9-4E49-96A5-BF0A3CE15D5F}"/>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5738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2472D-AF0C-475B-A4DE-0A95AD1928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D44DB62-B34F-4427-AAB7-BE62439686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A27F29-91A1-4100-9F17-40D1B3B92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AFBFD7-F183-4C09-A2CA-13044719FD81}"/>
              </a:ext>
            </a:extLst>
          </p:cNvPr>
          <p:cNvSpPr>
            <a:spLocks noGrp="1"/>
          </p:cNvSpPr>
          <p:nvPr>
            <p:ph type="dt" sz="half" idx="10"/>
          </p:nvPr>
        </p:nvSpPr>
        <p:spPr/>
        <p:txBody>
          <a:bodyPr/>
          <a:lstStyle/>
          <a:p>
            <a:fld id="{E89AC5C8-2E43-4F68-9CC0-0363BAEAA4D4}" type="datetimeFigureOut">
              <a:rPr lang="zh-CN" altLang="en-US" smtClean="0"/>
              <a:t>2022/3/4</a:t>
            </a:fld>
            <a:endParaRPr lang="zh-CN" altLang="en-US"/>
          </a:p>
        </p:txBody>
      </p:sp>
      <p:sp>
        <p:nvSpPr>
          <p:cNvPr id="6" name="页脚占位符 5">
            <a:extLst>
              <a:ext uri="{FF2B5EF4-FFF2-40B4-BE49-F238E27FC236}">
                <a16:creationId xmlns:a16="http://schemas.microsoft.com/office/drawing/2014/main" id="{FD48BAEE-9066-4CCB-BB24-ECDA68F054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C49778-19A1-4C53-88E6-85B0D556D77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44320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18A45F-A15C-4502-A0F9-44FDE5839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4F728E-E7B5-44CD-B9A2-553B8F2D8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ED4C7D-092E-45A4-8F04-CD5A364C5B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9AC5C8-2E43-4F68-9CC0-0363BAEAA4D4}" type="datetimeFigureOut">
              <a:rPr lang="zh-CN" altLang="en-US" smtClean="0"/>
              <a:t>2022/3/4</a:t>
            </a:fld>
            <a:endParaRPr lang="zh-CN" altLang="en-US"/>
          </a:p>
        </p:txBody>
      </p:sp>
      <p:sp>
        <p:nvSpPr>
          <p:cNvPr id="5" name="页脚占位符 4">
            <a:extLst>
              <a:ext uri="{FF2B5EF4-FFF2-40B4-BE49-F238E27FC236}">
                <a16:creationId xmlns:a16="http://schemas.microsoft.com/office/drawing/2014/main" id="{32B2BE01-548D-4482-B552-B9956DE33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88F16D-8ACD-4E30-9CDD-EABE169920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745207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67665E-7593-3A4B-99B2-A5D368DE969E}"/>
              </a:ext>
            </a:extLst>
          </p:cNvPr>
          <p:cNvGrpSpPr/>
          <p:nvPr/>
        </p:nvGrpSpPr>
        <p:grpSpPr>
          <a:xfrm>
            <a:off x="1949657" y="1240746"/>
            <a:ext cx="8977891" cy="2536818"/>
            <a:chOff x="1949657" y="1240746"/>
            <a:chExt cx="8977891" cy="2536818"/>
          </a:xfrm>
        </p:grpSpPr>
        <p:sp>
          <p:nvSpPr>
            <p:cNvPr id="34" name="矩形 1">
              <a:extLst>
                <a:ext uri="{FF2B5EF4-FFF2-40B4-BE49-F238E27FC236}">
                  <a16:creationId xmlns:a16="http://schemas.microsoft.com/office/drawing/2014/main" id="{2556F288-0506-C14C-817A-AC2D04651D14}"/>
                </a:ext>
              </a:extLst>
            </p:cNvPr>
            <p:cNvSpPr/>
            <p:nvPr/>
          </p:nvSpPr>
          <p:spPr>
            <a:xfrm>
              <a:off x="6758629" y="2228487"/>
              <a:ext cx="4168919" cy="13264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7254101" y="3001282"/>
              <a:ext cx="1632204"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重复数据删除</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8204804" y="1828377"/>
              <a:ext cx="1744266"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云服务端</a:t>
              </a:r>
            </a:p>
          </p:txBody>
        </p:sp>
        <p:sp>
          <p:nvSpPr>
            <p:cNvPr id="27" name="矩形 1">
              <a:extLst>
                <a:ext uri="{FF2B5EF4-FFF2-40B4-BE49-F238E27FC236}">
                  <a16:creationId xmlns:a16="http://schemas.microsoft.com/office/drawing/2014/main" id="{8626B30B-91B4-7741-A748-AF635AC4EE0A}"/>
                </a:ext>
              </a:extLst>
            </p:cNvPr>
            <p:cNvSpPr/>
            <p:nvPr/>
          </p:nvSpPr>
          <p:spPr>
            <a:xfrm>
              <a:off x="4625330" y="1311042"/>
              <a:ext cx="2225846" cy="5164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密钥服务器</a:t>
              </a:r>
            </a:p>
          </p:txBody>
        </p:sp>
        <p:pic>
          <p:nvPicPr>
            <p:cNvPr id="48" name="Picture 47" descr="A close up of a logo&#10;&#10;Description automatically generated">
              <a:extLst>
                <a:ext uri="{FF2B5EF4-FFF2-40B4-BE49-F238E27FC236}">
                  <a16:creationId xmlns:a16="http://schemas.microsoft.com/office/drawing/2014/main" id="{A5F92696-B76A-3148-80E6-2180FC2F15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801" y="2034966"/>
              <a:ext cx="305780" cy="349463"/>
            </a:xfrm>
            <a:prstGeom prst="rect">
              <a:avLst/>
            </a:prstGeom>
          </p:spPr>
        </p:pic>
        <p:grpSp>
          <p:nvGrpSpPr>
            <p:cNvPr id="62" name="Group 61">
              <a:extLst>
                <a:ext uri="{FF2B5EF4-FFF2-40B4-BE49-F238E27FC236}">
                  <a16:creationId xmlns:a16="http://schemas.microsoft.com/office/drawing/2014/main" id="{89C53DCA-00E4-AE4F-9B1F-8C6F81491A84}"/>
                </a:ext>
              </a:extLst>
            </p:cNvPr>
            <p:cNvGrpSpPr/>
            <p:nvPr/>
          </p:nvGrpSpPr>
          <p:grpSpPr>
            <a:xfrm>
              <a:off x="1949657" y="1832036"/>
              <a:ext cx="2983938" cy="1479744"/>
              <a:chOff x="1949657" y="1676409"/>
              <a:chExt cx="2983938" cy="1479744"/>
            </a:xfrm>
          </p:grpSpPr>
          <p:grpSp>
            <p:nvGrpSpPr>
              <p:cNvPr id="61" name="Group 60">
                <a:extLst>
                  <a:ext uri="{FF2B5EF4-FFF2-40B4-BE49-F238E27FC236}">
                    <a16:creationId xmlns:a16="http://schemas.microsoft.com/office/drawing/2014/main" id="{CB396FE7-5108-C745-A942-46EABA525E21}"/>
                  </a:ext>
                </a:extLst>
              </p:cNvPr>
              <p:cNvGrpSpPr/>
              <p:nvPr/>
            </p:nvGrpSpPr>
            <p:grpSpPr>
              <a:xfrm>
                <a:off x="1949657" y="1676409"/>
                <a:ext cx="2983938" cy="1479744"/>
                <a:chOff x="1949657" y="1381443"/>
                <a:chExt cx="2983938" cy="1479744"/>
              </a:xfrm>
            </p:grpSpPr>
            <p:sp>
              <p:nvSpPr>
                <p:cNvPr id="20" name="文本框 19">
                  <a:extLst>
                    <a:ext uri="{FF2B5EF4-FFF2-40B4-BE49-F238E27FC236}">
                      <a16:creationId xmlns:a16="http://schemas.microsoft.com/office/drawing/2014/main" id="{DAE3E3FA-4D4E-4C0E-B147-F27F53A67821}"/>
                    </a:ext>
                  </a:extLst>
                </p:cNvPr>
                <p:cNvSpPr txBox="1"/>
                <p:nvPr/>
              </p:nvSpPr>
              <p:spPr>
                <a:xfrm>
                  <a:off x="2783144" y="1381443"/>
                  <a:ext cx="1274126"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多客户端</a:t>
                  </a:r>
                </a:p>
              </p:txBody>
            </p:sp>
            <p:sp>
              <p:nvSpPr>
                <p:cNvPr id="41" name="矩形 1">
                  <a:extLst>
                    <a:ext uri="{FF2B5EF4-FFF2-40B4-BE49-F238E27FC236}">
                      <a16:creationId xmlns:a16="http://schemas.microsoft.com/office/drawing/2014/main" id="{103E1413-383D-2B44-A9B1-9FDFF8573895}"/>
                    </a:ext>
                  </a:extLst>
                </p:cNvPr>
                <p:cNvSpPr/>
                <p:nvPr/>
              </p:nvSpPr>
              <p:spPr>
                <a:xfrm>
                  <a:off x="1949657" y="1795201"/>
                  <a:ext cx="2533579"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1">
                  <a:extLst>
                    <a:ext uri="{FF2B5EF4-FFF2-40B4-BE49-F238E27FC236}">
                      <a16:creationId xmlns:a16="http://schemas.microsoft.com/office/drawing/2014/main" id="{3874CCC3-2760-CE46-AE43-A1222EE2B501}"/>
                    </a:ext>
                  </a:extLst>
                </p:cNvPr>
                <p:cNvSpPr/>
                <p:nvPr/>
              </p:nvSpPr>
              <p:spPr>
                <a:xfrm>
                  <a:off x="2044636" y="1983220"/>
                  <a:ext cx="2686087"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Group 13">
                  <a:extLst>
                    <a:ext uri="{FF2B5EF4-FFF2-40B4-BE49-F238E27FC236}">
                      <a16:creationId xmlns:a16="http://schemas.microsoft.com/office/drawing/2014/main" id="{08D4DAA2-5674-B642-9C00-4D7BE15EC70E}"/>
                    </a:ext>
                  </a:extLst>
                </p:cNvPr>
                <p:cNvGrpSpPr/>
                <p:nvPr/>
              </p:nvGrpSpPr>
              <p:grpSpPr>
                <a:xfrm>
                  <a:off x="2153264" y="2163440"/>
                  <a:ext cx="2780331" cy="697747"/>
                  <a:chOff x="2153264" y="2163440"/>
                  <a:chExt cx="2780331" cy="697747"/>
                </a:xfrm>
              </p:grpSpPr>
              <p:sp>
                <p:nvSpPr>
                  <p:cNvPr id="2" name="矩形 1">
                    <a:extLst>
                      <a:ext uri="{FF2B5EF4-FFF2-40B4-BE49-F238E27FC236}">
                        <a16:creationId xmlns:a16="http://schemas.microsoft.com/office/drawing/2014/main" id="{3909F47A-98AB-4239-8113-0DAFFA044728}"/>
                      </a:ext>
                    </a:extLst>
                  </p:cNvPr>
                  <p:cNvSpPr/>
                  <p:nvPr/>
                </p:nvSpPr>
                <p:spPr>
                  <a:xfrm>
                    <a:off x="2153264" y="2163440"/>
                    <a:ext cx="2780331"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2293202" y="2273113"/>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D4C12F57-9AD7-124C-9F5F-209DAEC9F0B8}"/>
                      </a:ext>
                    </a:extLst>
                  </p:cNvPr>
                  <p:cNvSpPr txBox="1"/>
                  <p:nvPr/>
                </p:nvSpPr>
                <p:spPr>
                  <a:xfrm>
                    <a:off x="3097035" y="2244500"/>
                    <a:ext cx="441146" cy="400110"/>
                  </a:xfrm>
                  <a:prstGeom prst="rect">
                    <a:avLst/>
                  </a:prstGeom>
                  <a:noFill/>
                </p:spPr>
                <p:txBody>
                  <a:bodyPr wrap="none" rtlCol="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3475874" y="2269740"/>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4414997" y="2273181"/>
                    <a:ext cx="420666" cy="465183"/>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1621" y="2644685"/>
                <a:ext cx="312106" cy="312106"/>
              </a:xfrm>
              <a:prstGeom prst="rect">
                <a:avLst/>
              </a:prstGeom>
            </p:spPr>
          </p:pic>
        </p:grpSp>
        <p:sp>
          <p:nvSpPr>
            <p:cNvPr id="47" name="Can 46">
              <a:extLst>
                <a:ext uri="{FF2B5EF4-FFF2-40B4-BE49-F238E27FC236}">
                  <a16:creationId xmlns:a16="http://schemas.microsoft.com/office/drawing/2014/main" id="{995DBA42-FC24-DA40-BC09-4E5AC555BA9C}"/>
                </a:ext>
              </a:extLst>
            </p:cNvPr>
            <p:cNvSpPr/>
            <p:nvPr/>
          </p:nvSpPr>
          <p:spPr>
            <a:xfrm>
              <a:off x="9247508" y="2341760"/>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9246928" y="2739453"/>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662757" y="2677011"/>
              <a:ext cx="1264791" cy="369332"/>
            </a:xfrm>
            <a:prstGeom prst="rect">
              <a:avLst/>
            </a:prstGeom>
            <a:noFill/>
          </p:spPr>
          <p:txBody>
            <a:bodyPr wrap="square" rtlCol="0">
              <a:spAutoFit/>
            </a:bodyPr>
            <a:lstStyle/>
            <a:p>
              <a:pPr algn="ctr"/>
              <a:r>
                <a:rPr lang="zh-CN" altLang="en-CN" dirty="0">
                  <a:latin typeface="Times New Roman" panose="02020603050405020304" pitchFamily="18" charset="0"/>
                  <a:ea typeface="宋体" panose="02010600030101010101" pitchFamily="2" charset="-122"/>
                  <a:cs typeface="Times New Roman" panose="02020603050405020304" pitchFamily="18" charset="0"/>
                </a:rPr>
                <a:t>物理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9246928" y="3150794"/>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endCxn id="27" idx="2"/>
            </p:cNvCxnSpPr>
            <p:nvPr/>
          </p:nvCxnSpPr>
          <p:spPr>
            <a:xfrm rot="5400000" flipH="1" flipV="1">
              <a:off x="4825374" y="1837258"/>
              <a:ext cx="922616" cy="903141"/>
            </a:xfrm>
            <a:prstGeom prst="bent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Left-Right Arrow 14">
              <a:extLst>
                <a:ext uri="{FF2B5EF4-FFF2-40B4-BE49-F238E27FC236}">
                  <a16:creationId xmlns:a16="http://schemas.microsoft.com/office/drawing/2014/main" id="{6A077C95-2D1E-924F-A345-A328AC4A32E7}"/>
                </a:ext>
              </a:extLst>
            </p:cNvPr>
            <p:cNvSpPr/>
            <p:nvPr/>
          </p:nvSpPr>
          <p:spPr>
            <a:xfrm>
              <a:off x="4850750" y="2962906"/>
              <a:ext cx="2368272"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980547" y="274628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ounded Rectangular Callout 4">
              <a:extLst>
                <a:ext uri="{FF2B5EF4-FFF2-40B4-BE49-F238E27FC236}">
                  <a16:creationId xmlns:a16="http://schemas.microsoft.com/office/drawing/2014/main" id="{93B55014-3146-DF4C-B51A-2E16C358803C}"/>
                </a:ext>
              </a:extLst>
            </p:cNvPr>
            <p:cNvSpPr/>
            <p:nvPr/>
          </p:nvSpPr>
          <p:spPr>
            <a:xfrm>
              <a:off x="2242930" y="1311042"/>
              <a:ext cx="2319883" cy="525954"/>
            </a:xfrm>
            <a:prstGeom prst="wedgeRoundRectCallout">
              <a:avLst>
                <a:gd name="adj1" fmla="val 57321"/>
                <a:gd name="adj2" fmla="val 1089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47508CA5-6298-EA47-84BB-5F304890E76A}"/>
                </a:ext>
              </a:extLst>
            </p:cNvPr>
            <p:cNvSpPr txBox="1"/>
            <p:nvPr/>
          </p:nvSpPr>
          <p:spPr>
            <a:xfrm>
              <a:off x="2161063" y="1240746"/>
              <a:ext cx="2569660" cy="646331"/>
            </a:xfrm>
            <a:prstGeom prst="rect">
              <a:avLst/>
            </a:prstGeom>
            <a:noFill/>
          </p:spPr>
          <p:txBody>
            <a:bodyPr wrap="square" rtlCol="0">
              <a:spAutoFit/>
            </a:bodyPr>
            <a:lstStyle/>
            <a:p>
              <a:r>
                <a:rPr lang="en-CN" dirty="0">
                  <a:latin typeface="Times New Roman" panose="02020603050405020304" pitchFamily="18" charset="0"/>
                  <a:ea typeface="宋体" panose="02010600030101010101" pitchFamily="2" charset="-122"/>
                  <a:cs typeface="Times New Roman" panose="02020603050405020304" pitchFamily="18" charset="0"/>
                </a:rPr>
                <a:t>基于数据块内容和全局秘密的MLE密钥</a:t>
              </a:r>
            </a:p>
          </p:txBody>
        </p:sp>
        <p:sp>
          <p:nvSpPr>
            <p:cNvPr id="35" name="Rounded Rectangular Callout 34">
              <a:extLst>
                <a:ext uri="{FF2B5EF4-FFF2-40B4-BE49-F238E27FC236}">
                  <a16:creationId xmlns:a16="http://schemas.microsoft.com/office/drawing/2014/main" id="{E23EB093-F218-C343-A4C8-133918606E64}"/>
                </a:ext>
              </a:extLst>
            </p:cNvPr>
            <p:cNvSpPr/>
            <p:nvPr/>
          </p:nvSpPr>
          <p:spPr>
            <a:xfrm>
              <a:off x="4630804" y="3377453"/>
              <a:ext cx="1889385" cy="400111"/>
            </a:xfrm>
            <a:prstGeom prst="wedgeRoundRectCallout">
              <a:avLst>
                <a:gd name="adj1" fmla="val -29092"/>
                <a:gd name="adj2" fmla="val -10471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TextBox 35">
              <a:extLst>
                <a:ext uri="{FF2B5EF4-FFF2-40B4-BE49-F238E27FC236}">
                  <a16:creationId xmlns:a16="http://schemas.microsoft.com/office/drawing/2014/main" id="{3901DED6-67F9-BD44-99C2-A4AF2137A00D}"/>
                </a:ext>
              </a:extLst>
            </p:cNvPr>
            <p:cNvSpPr txBox="1"/>
            <p:nvPr/>
          </p:nvSpPr>
          <p:spPr>
            <a:xfrm>
              <a:off x="4559833" y="3389490"/>
              <a:ext cx="2031325" cy="369332"/>
            </a:xfrm>
            <a:prstGeom prst="rect">
              <a:avLst/>
            </a:prstGeom>
            <a:noFill/>
          </p:spPr>
          <p:txBody>
            <a:bodyPr wrap="none" rtlCol="0">
              <a:spAutoFit/>
            </a:bodyPr>
            <a:lstStyle/>
            <a:p>
              <a:r>
                <a:rPr lang="en-CN" dirty="0">
                  <a:latin typeface="Times New Roman" panose="02020603050405020304" pitchFamily="18" charset="0"/>
                  <a:ea typeface="宋体" panose="02010600030101010101" pitchFamily="2" charset="-122"/>
                  <a:cs typeface="Times New Roman" panose="02020603050405020304" pitchFamily="18" charset="0"/>
                </a:rPr>
                <a:t>证明数据块所有权</a:t>
              </a:r>
            </a:p>
          </p:txBody>
        </p:sp>
        <p:sp>
          <p:nvSpPr>
            <p:cNvPr id="31" name="矩形 37">
              <a:extLst>
                <a:ext uri="{FF2B5EF4-FFF2-40B4-BE49-F238E27FC236}">
                  <a16:creationId xmlns:a16="http://schemas.microsoft.com/office/drawing/2014/main" id="{D1E0E705-B7B9-7E47-930A-9EDABFC03DD8}"/>
                </a:ext>
              </a:extLst>
            </p:cNvPr>
            <p:cNvSpPr/>
            <p:nvPr/>
          </p:nvSpPr>
          <p:spPr>
            <a:xfrm>
              <a:off x="7486418" y="2279632"/>
              <a:ext cx="1165799"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哈希索引表</a:t>
              </a: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8069318" y="2697802"/>
              <a:ext cx="885" cy="30348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5785" y="2351878"/>
              <a:ext cx="312106" cy="312106"/>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8291" y="2727611"/>
              <a:ext cx="309600" cy="3096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9299" y="3150794"/>
              <a:ext cx="312106" cy="312106"/>
            </a:xfrm>
            <a:prstGeom prst="rect">
              <a:avLst/>
            </a:prstGeom>
          </p:spPr>
        </p:pic>
      </p:grpSp>
    </p:spTree>
    <p:extLst>
      <p:ext uri="{BB962C8B-B14F-4D97-AF65-F5344CB8AC3E}">
        <p14:creationId xmlns:p14="http://schemas.microsoft.com/office/powerpoint/2010/main" val="361083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272D7F-DBAF-433D-AC2C-107A66ADF265}"/>
              </a:ext>
            </a:extLst>
          </p:cNvPr>
          <p:cNvGrpSpPr/>
          <p:nvPr/>
        </p:nvGrpSpPr>
        <p:grpSpPr>
          <a:xfrm>
            <a:off x="1892433" y="2486869"/>
            <a:ext cx="7997737" cy="1405861"/>
            <a:chOff x="1892433" y="2486869"/>
            <a:chExt cx="7997737" cy="1405861"/>
          </a:xfrm>
        </p:grpSpPr>
        <p:grpSp>
          <p:nvGrpSpPr>
            <p:cNvPr id="4" name="Group 38">
              <a:extLst>
                <a:ext uri="{FF2B5EF4-FFF2-40B4-BE49-F238E27FC236}">
                  <a16:creationId xmlns:a16="http://schemas.microsoft.com/office/drawing/2014/main" id="{8D082C9E-5E44-44BA-9771-CCC88E8036EA}"/>
                </a:ext>
              </a:extLst>
            </p:cNvPr>
            <p:cNvGrpSpPr/>
            <p:nvPr/>
          </p:nvGrpSpPr>
          <p:grpSpPr>
            <a:xfrm>
              <a:off x="1892433" y="2486869"/>
              <a:ext cx="7997737" cy="1405861"/>
              <a:chOff x="1892433" y="2486869"/>
              <a:chExt cx="7997737" cy="1405861"/>
            </a:xfrm>
          </p:grpSpPr>
          <p:grpSp>
            <p:nvGrpSpPr>
              <p:cNvPr id="5" name="组合 48">
                <a:extLst>
                  <a:ext uri="{FF2B5EF4-FFF2-40B4-BE49-F238E27FC236}">
                    <a16:creationId xmlns:a16="http://schemas.microsoft.com/office/drawing/2014/main" id="{BD84687F-D582-47D2-A7D5-28A9685B7545}"/>
                  </a:ext>
                </a:extLst>
              </p:cNvPr>
              <p:cNvGrpSpPr/>
              <p:nvPr/>
            </p:nvGrpSpPr>
            <p:grpSpPr>
              <a:xfrm>
                <a:off x="1892433" y="2845037"/>
                <a:ext cx="825725" cy="375683"/>
                <a:chOff x="1659931" y="3636118"/>
                <a:chExt cx="825725" cy="375683"/>
              </a:xfrm>
            </p:grpSpPr>
            <p:sp>
              <p:nvSpPr>
                <p:cNvPr id="39" name="矩形 89">
                  <a:extLst>
                    <a:ext uri="{FF2B5EF4-FFF2-40B4-BE49-F238E27FC236}">
                      <a16:creationId xmlns:a16="http://schemas.microsoft.com/office/drawing/2014/main" id="{FD4FCA30-9BA8-4987-8AFD-6887033AA24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矩形 90">
                  <a:extLst>
                    <a:ext uri="{FF2B5EF4-FFF2-40B4-BE49-F238E27FC236}">
                      <a16:creationId xmlns:a16="http://schemas.microsoft.com/office/drawing/2014/main" id="{93A0B3F9-49CD-4AFA-A789-E6370908D6FC}"/>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矩形 91">
                  <a:extLst>
                    <a:ext uri="{FF2B5EF4-FFF2-40B4-BE49-F238E27FC236}">
                      <a16:creationId xmlns:a16="http://schemas.microsoft.com/office/drawing/2014/main" id="{F7325F8D-0771-415D-A8DA-432DDDBAF1A1}"/>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 name="组合 49">
                <a:extLst>
                  <a:ext uri="{FF2B5EF4-FFF2-40B4-BE49-F238E27FC236}">
                    <a16:creationId xmlns:a16="http://schemas.microsoft.com/office/drawing/2014/main" id="{8C76C77C-A1A8-4508-8D6F-3DA237C49904}"/>
                  </a:ext>
                </a:extLst>
              </p:cNvPr>
              <p:cNvGrpSpPr/>
              <p:nvPr/>
            </p:nvGrpSpPr>
            <p:grpSpPr>
              <a:xfrm>
                <a:off x="6160452" y="2913649"/>
                <a:ext cx="676934" cy="340797"/>
                <a:chOff x="4055180" y="3556845"/>
                <a:chExt cx="676934" cy="321704"/>
              </a:xfrm>
            </p:grpSpPr>
            <p:sp>
              <p:nvSpPr>
                <p:cNvPr id="37" name="矩形 87">
                  <a:extLst>
                    <a:ext uri="{FF2B5EF4-FFF2-40B4-BE49-F238E27FC236}">
                      <a16:creationId xmlns:a16="http://schemas.microsoft.com/office/drawing/2014/main" id="{2DB2A9DC-31EF-45FE-9538-2309460AA51C}"/>
                    </a:ext>
                  </a:extLst>
                </p:cNvPr>
                <p:cNvSpPr/>
                <p:nvPr/>
              </p:nvSpPr>
              <p:spPr>
                <a:xfrm>
                  <a:off x="4142788" y="3556845"/>
                  <a:ext cx="518717" cy="296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88">
                  <a:extLst>
                    <a:ext uri="{FF2B5EF4-FFF2-40B4-BE49-F238E27FC236}">
                      <a16:creationId xmlns:a16="http://schemas.microsoft.com/office/drawing/2014/main" id="{BDCB54B0-CBBC-47B2-9243-C6B0F7477420}"/>
                    </a:ext>
                  </a:extLst>
                </p:cNvPr>
                <p:cNvSpPr/>
                <p:nvPr/>
              </p:nvSpPr>
              <p:spPr>
                <a:xfrm>
                  <a:off x="4055180" y="3558962"/>
                  <a:ext cx="676934" cy="319587"/>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加密</a:t>
                  </a:r>
                </a:p>
              </p:txBody>
            </p:sp>
          </p:grpSp>
          <p:grpSp>
            <p:nvGrpSpPr>
              <p:cNvPr id="7" name="组合 50">
                <a:extLst>
                  <a:ext uri="{FF2B5EF4-FFF2-40B4-BE49-F238E27FC236}">
                    <a16:creationId xmlns:a16="http://schemas.microsoft.com/office/drawing/2014/main" id="{2BAD73F4-48BB-47AB-9A32-0E9223042074}"/>
                  </a:ext>
                </a:extLst>
              </p:cNvPr>
              <p:cNvGrpSpPr/>
              <p:nvPr/>
            </p:nvGrpSpPr>
            <p:grpSpPr>
              <a:xfrm>
                <a:off x="2798276" y="2541442"/>
                <a:ext cx="2053387" cy="1272911"/>
                <a:chOff x="2858809" y="3270285"/>
                <a:chExt cx="2053387" cy="1272911"/>
              </a:xfrm>
            </p:grpSpPr>
            <p:sp>
              <p:nvSpPr>
                <p:cNvPr id="29" name="矩形 79">
                  <a:extLst>
                    <a:ext uri="{FF2B5EF4-FFF2-40B4-BE49-F238E27FC236}">
                      <a16:creationId xmlns:a16="http://schemas.microsoft.com/office/drawing/2014/main" id="{29321E3A-DBE7-42EA-97FB-4118D174249A}"/>
                    </a:ext>
                  </a:extLst>
                </p:cNvPr>
                <p:cNvSpPr/>
                <p:nvPr/>
              </p:nvSpPr>
              <p:spPr>
                <a:xfrm>
                  <a:off x="2900700" y="3270285"/>
                  <a:ext cx="2004984" cy="1272911"/>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0" name="组合 80">
                  <a:extLst>
                    <a:ext uri="{FF2B5EF4-FFF2-40B4-BE49-F238E27FC236}">
                      <a16:creationId xmlns:a16="http://schemas.microsoft.com/office/drawing/2014/main" id="{56D9C7B4-FF58-4F2A-BE98-5B0A6236412B}"/>
                    </a:ext>
                  </a:extLst>
                </p:cNvPr>
                <p:cNvGrpSpPr/>
                <p:nvPr/>
              </p:nvGrpSpPr>
              <p:grpSpPr>
                <a:xfrm>
                  <a:off x="2902046" y="3615828"/>
                  <a:ext cx="1984072" cy="349462"/>
                  <a:chOff x="3930517" y="3866985"/>
                  <a:chExt cx="2028617" cy="349462"/>
                </a:xfrm>
              </p:grpSpPr>
              <p:sp>
                <p:nvSpPr>
                  <p:cNvPr id="35" name="矩形 85">
                    <a:extLst>
                      <a:ext uri="{FF2B5EF4-FFF2-40B4-BE49-F238E27FC236}">
                        <a16:creationId xmlns:a16="http://schemas.microsoft.com/office/drawing/2014/main" id="{D1DFCFBB-CE72-4AEB-B125-FA22867DE218}"/>
                      </a:ext>
                    </a:extLst>
                  </p:cNvPr>
                  <p:cNvSpPr/>
                  <p:nvPr/>
                </p:nvSpPr>
                <p:spPr>
                  <a:xfrm>
                    <a:off x="4003543" y="3877891"/>
                    <a:ext cx="1880781" cy="338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86">
                    <a:extLst>
                      <a:ext uri="{FF2B5EF4-FFF2-40B4-BE49-F238E27FC236}">
                        <a16:creationId xmlns:a16="http://schemas.microsoft.com/office/drawing/2014/main" id="{D0E4A32C-4C4E-4060-B703-C8B89883F891}"/>
                      </a:ext>
                    </a:extLst>
                  </p:cNvPr>
                  <p:cNvSpPr/>
                  <p:nvPr/>
                </p:nvSpPr>
                <p:spPr>
                  <a:xfrm>
                    <a:off x="3930517" y="3866985"/>
                    <a:ext cx="2028617"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特征提取</a:t>
                    </a:r>
                  </a:p>
                </p:txBody>
              </p:sp>
            </p:grpSp>
            <p:grpSp>
              <p:nvGrpSpPr>
                <p:cNvPr id="31" name="组合 81">
                  <a:extLst>
                    <a:ext uri="{FF2B5EF4-FFF2-40B4-BE49-F238E27FC236}">
                      <a16:creationId xmlns:a16="http://schemas.microsoft.com/office/drawing/2014/main" id="{5B6E81A7-7811-4F2E-837C-62C11E6C5496}"/>
                    </a:ext>
                  </a:extLst>
                </p:cNvPr>
                <p:cNvGrpSpPr/>
                <p:nvPr/>
              </p:nvGrpSpPr>
              <p:grpSpPr>
                <a:xfrm>
                  <a:off x="2858809" y="4084966"/>
                  <a:ext cx="2053387" cy="341903"/>
                  <a:chOff x="3927195" y="3924826"/>
                  <a:chExt cx="2053387" cy="341903"/>
                </a:xfrm>
              </p:grpSpPr>
              <p:sp>
                <p:nvSpPr>
                  <p:cNvPr id="33" name="矩形 83">
                    <a:extLst>
                      <a:ext uri="{FF2B5EF4-FFF2-40B4-BE49-F238E27FC236}">
                        <a16:creationId xmlns:a16="http://schemas.microsoft.com/office/drawing/2014/main" id="{D78CEDB5-D944-4C9E-9509-62D7224991E3}"/>
                      </a:ext>
                    </a:extLst>
                  </p:cNvPr>
                  <p:cNvSpPr/>
                  <p:nvPr/>
                </p:nvSpPr>
                <p:spPr>
                  <a:xfrm>
                    <a:off x="4036204" y="3930758"/>
                    <a:ext cx="1845395" cy="3359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84">
                    <a:extLst>
                      <a:ext uri="{FF2B5EF4-FFF2-40B4-BE49-F238E27FC236}">
                        <a16:creationId xmlns:a16="http://schemas.microsoft.com/office/drawing/2014/main" id="{A0196587-F1A1-494E-82F3-C1B1492A65D0}"/>
                      </a:ext>
                    </a:extLst>
                  </p:cNvPr>
                  <p:cNvSpPr/>
                  <p:nvPr/>
                </p:nvSpPr>
                <p:spPr>
                  <a:xfrm>
                    <a:off x="3927195" y="3924826"/>
                    <a:ext cx="2053387"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攻击检测</a:t>
                    </a:r>
                  </a:p>
                </p:txBody>
              </p:sp>
            </p:grpSp>
            <p:sp>
              <p:nvSpPr>
                <p:cNvPr id="32" name="文本框 82">
                  <a:extLst>
                    <a:ext uri="{FF2B5EF4-FFF2-40B4-BE49-F238E27FC236}">
                      <a16:creationId xmlns:a16="http://schemas.microsoft.com/office/drawing/2014/main" id="{D0DEE6A6-52D5-4FC5-9D38-9D9C9E688E59}"/>
                    </a:ext>
                  </a:extLst>
                </p:cNvPr>
                <p:cNvSpPr txBox="1"/>
                <p:nvPr/>
              </p:nvSpPr>
              <p:spPr>
                <a:xfrm>
                  <a:off x="3503082" y="3281010"/>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安全区</a:t>
                  </a:r>
                </a:p>
              </p:txBody>
            </p:sp>
          </p:grpSp>
          <p:sp>
            <p:nvSpPr>
              <p:cNvPr id="11" name="文本框 54">
                <a:extLst>
                  <a:ext uri="{FF2B5EF4-FFF2-40B4-BE49-F238E27FC236}">
                    <a16:creationId xmlns:a16="http://schemas.microsoft.com/office/drawing/2014/main" id="{0F1661EF-48CB-4074-BA46-C1853512E4A4}"/>
                  </a:ext>
                </a:extLst>
              </p:cNvPr>
              <p:cNvSpPr txBox="1"/>
              <p:nvPr/>
            </p:nvSpPr>
            <p:spPr>
              <a:xfrm>
                <a:off x="7992546" y="2915913"/>
                <a:ext cx="189762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源端重复数据删除</a:t>
                </a:r>
              </a:p>
            </p:txBody>
          </p:sp>
          <p:sp>
            <p:nvSpPr>
              <p:cNvPr id="12" name="矩形 55">
                <a:extLst>
                  <a:ext uri="{FF2B5EF4-FFF2-40B4-BE49-F238E27FC236}">
                    <a16:creationId xmlns:a16="http://schemas.microsoft.com/office/drawing/2014/main" id="{83D0BC79-CD28-426B-AAC7-1CD7422C9A1B}"/>
                  </a:ext>
                </a:extLst>
              </p:cNvPr>
              <p:cNvSpPr/>
              <p:nvPr/>
            </p:nvSpPr>
            <p:spPr>
              <a:xfrm>
                <a:off x="2713636" y="2486869"/>
                <a:ext cx="5287963" cy="1405861"/>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组合 59">
                <a:extLst>
                  <a:ext uri="{FF2B5EF4-FFF2-40B4-BE49-F238E27FC236}">
                    <a16:creationId xmlns:a16="http://schemas.microsoft.com/office/drawing/2014/main" id="{5FEF64BB-0845-46FC-808D-39E485E16DE4}"/>
                  </a:ext>
                </a:extLst>
              </p:cNvPr>
              <p:cNvGrpSpPr/>
              <p:nvPr/>
            </p:nvGrpSpPr>
            <p:grpSpPr>
              <a:xfrm>
                <a:off x="4955554" y="2769622"/>
                <a:ext cx="1202847" cy="624698"/>
                <a:chOff x="3927196" y="3419944"/>
                <a:chExt cx="1202847" cy="589701"/>
              </a:xfrm>
            </p:grpSpPr>
            <p:sp>
              <p:nvSpPr>
                <p:cNvPr id="24" name="矩形 74">
                  <a:extLst>
                    <a:ext uri="{FF2B5EF4-FFF2-40B4-BE49-F238E27FC236}">
                      <a16:creationId xmlns:a16="http://schemas.microsoft.com/office/drawing/2014/main" id="{9522F30B-3B98-4A66-A927-C8F06AD22564}"/>
                    </a:ext>
                  </a:extLst>
                </p:cNvPr>
                <p:cNvSpPr/>
                <p:nvPr/>
              </p:nvSpPr>
              <p:spPr>
                <a:xfrm>
                  <a:off x="4036205" y="3419944"/>
                  <a:ext cx="984831" cy="589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75">
                  <a:extLst>
                    <a:ext uri="{FF2B5EF4-FFF2-40B4-BE49-F238E27FC236}">
                      <a16:creationId xmlns:a16="http://schemas.microsoft.com/office/drawing/2014/main" id="{E9E706A8-E2B6-446A-A280-9230030DB86D}"/>
                    </a:ext>
                  </a:extLst>
                </p:cNvPr>
                <p:cNvSpPr/>
                <p:nvPr/>
              </p:nvSpPr>
              <p:spPr>
                <a:xfrm>
                  <a:off x="3927196" y="3430753"/>
                  <a:ext cx="1202847" cy="552014"/>
                </a:xfrm>
                <a:prstGeom prst="rect">
                  <a:avLst/>
                </a:prstGeom>
              </p:spPr>
              <p:txBody>
                <a:bodyPr wrap="square">
                  <a:spAutoFit/>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MLE</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密钥生成</a:t>
                  </a:r>
                </a:p>
              </p:txBody>
            </p:sp>
          </p:grpSp>
          <p:sp>
            <p:nvSpPr>
              <p:cNvPr id="15" name="左大括号 60">
                <a:extLst>
                  <a:ext uri="{FF2B5EF4-FFF2-40B4-BE49-F238E27FC236}">
                    <a16:creationId xmlns:a16="http://schemas.microsoft.com/office/drawing/2014/main" id="{C31B8470-9407-4D63-AED1-C853B2EE62B7}"/>
                  </a:ext>
                </a:extLst>
              </p:cNvPr>
              <p:cNvSpPr/>
              <p:nvPr/>
            </p:nvSpPr>
            <p:spPr>
              <a:xfrm rot="16200000">
                <a:off x="6438658" y="2085025"/>
                <a:ext cx="120522" cy="279319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61">
                <a:extLst>
                  <a:ext uri="{FF2B5EF4-FFF2-40B4-BE49-F238E27FC236}">
                    <a16:creationId xmlns:a16="http://schemas.microsoft.com/office/drawing/2014/main" id="{BEB2C78C-F142-4DBC-A823-9C4FCE253FBF}"/>
                  </a:ext>
                </a:extLst>
              </p:cNvPr>
              <p:cNvSpPr txBox="1"/>
              <p:nvPr/>
            </p:nvSpPr>
            <p:spPr>
              <a:xfrm>
                <a:off x="5387473" y="3527131"/>
                <a:ext cx="184731" cy="338554"/>
              </a:xfrm>
              <a:prstGeom prst="rect">
                <a:avLst/>
              </a:prstGeom>
              <a:noFill/>
            </p:spPr>
            <p:txBody>
              <a:bodyPr wrap="none" rtlCol="0">
                <a:spAutoFit/>
              </a:bodyPr>
              <a:lstStyle/>
              <a:p>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箭头: 右 70">
                <a:extLst>
                  <a:ext uri="{FF2B5EF4-FFF2-40B4-BE49-F238E27FC236}">
                    <a16:creationId xmlns:a16="http://schemas.microsoft.com/office/drawing/2014/main" id="{15E4C6B6-0D63-4CD7-89EE-D0340C4B61D3}"/>
                  </a:ext>
                </a:extLst>
              </p:cNvPr>
              <p:cNvSpPr/>
              <p:nvPr/>
            </p:nvSpPr>
            <p:spPr>
              <a:xfrm>
                <a:off x="2657341"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箭头: 右 71">
                <a:extLst>
                  <a:ext uri="{FF2B5EF4-FFF2-40B4-BE49-F238E27FC236}">
                    <a16:creationId xmlns:a16="http://schemas.microsoft.com/office/drawing/2014/main" id="{7005C7A2-D536-475E-B13F-FA9CDF97ED38}"/>
                  </a:ext>
                </a:extLst>
              </p:cNvPr>
              <p:cNvSpPr/>
              <p:nvPr/>
            </p:nvSpPr>
            <p:spPr>
              <a:xfrm>
                <a:off x="4878993"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箭头: 右 72">
                <a:extLst>
                  <a:ext uri="{FF2B5EF4-FFF2-40B4-BE49-F238E27FC236}">
                    <a16:creationId xmlns:a16="http://schemas.microsoft.com/office/drawing/2014/main" id="{31C87470-5290-489F-96E6-9DC385B1C484}"/>
                  </a:ext>
                </a:extLst>
              </p:cNvPr>
              <p:cNvSpPr/>
              <p:nvPr/>
            </p:nvSpPr>
            <p:spPr>
              <a:xfrm>
                <a:off x="6078190" y="297333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箭头: 右 73">
                <a:extLst>
                  <a:ext uri="{FF2B5EF4-FFF2-40B4-BE49-F238E27FC236}">
                    <a16:creationId xmlns:a16="http://schemas.microsoft.com/office/drawing/2014/main" id="{97390F02-0CE2-48C4-985D-7D5277E7DA8F}"/>
                  </a:ext>
                </a:extLst>
              </p:cNvPr>
              <p:cNvSpPr/>
              <p:nvPr/>
            </p:nvSpPr>
            <p:spPr>
              <a:xfrm>
                <a:off x="6774174" y="299999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矩形 92">
                <a:extLst>
                  <a:ext uri="{FF2B5EF4-FFF2-40B4-BE49-F238E27FC236}">
                    <a16:creationId xmlns:a16="http://schemas.microsoft.com/office/drawing/2014/main" id="{BACFA2C3-7167-4D3C-9AFF-016C1077FA76}"/>
                  </a:ext>
                </a:extLst>
              </p:cNvPr>
              <p:cNvSpPr/>
              <p:nvPr/>
            </p:nvSpPr>
            <p:spPr>
              <a:xfrm>
                <a:off x="6954098" y="2769622"/>
                <a:ext cx="960571" cy="62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69">
                <a:extLst>
                  <a:ext uri="{FF2B5EF4-FFF2-40B4-BE49-F238E27FC236}">
                    <a16:creationId xmlns:a16="http://schemas.microsoft.com/office/drawing/2014/main" id="{DBE2A6DD-B69C-4561-94D8-C16EAA61CF81}"/>
                  </a:ext>
                </a:extLst>
              </p:cNvPr>
              <p:cNvSpPr/>
              <p:nvPr/>
            </p:nvSpPr>
            <p:spPr>
              <a:xfrm>
                <a:off x="6990891" y="2769622"/>
                <a:ext cx="877163" cy="646331"/>
              </a:xfrm>
              <a:prstGeom prst="rect">
                <a:avLst/>
              </a:prstGeom>
            </p:spPr>
            <p:txBody>
              <a:bodyPr wrap="non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所有权</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证明</a:t>
                </a: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箭头: 右 73">
                <a:extLst>
                  <a:ext uri="{FF2B5EF4-FFF2-40B4-BE49-F238E27FC236}">
                    <a16:creationId xmlns:a16="http://schemas.microsoft.com/office/drawing/2014/main" id="{7CCB3E7F-B62A-4739-9E13-F9582282CB0D}"/>
                  </a:ext>
                </a:extLst>
              </p:cNvPr>
              <p:cNvSpPr/>
              <p:nvPr/>
            </p:nvSpPr>
            <p:spPr>
              <a:xfrm>
                <a:off x="7945623" y="298631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2" name="文本框 54">
              <a:extLst>
                <a:ext uri="{FF2B5EF4-FFF2-40B4-BE49-F238E27FC236}">
                  <a16:creationId xmlns:a16="http://schemas.microsoft.com/office/drawing/2014/main" id="{90718B39-A77B-4959-91EC-F659C30FE8FB}"/>
                </a:ext>
              </a:extLst>
            </p:cNvPr>
            <p:cNvSpPr txBox="1"/>
            <p:nvPr/>
          </p:nvSpPr>
          <p:spPr>
            <a:xfrm>
              <a:off x="5513063" y="3535179"/>
              <a:ext cx="1897624"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系统内存环境</a:t>
              </a:r>
            </a:p>
          </p:txBody>
        </p:sp>
      </p:grpSp>
    </p:spTree>
    <p:extLst>
      <p:ext uri="{BB962C8B-B14F-4D97-AF65-F5344CB8AC3E}">
        <p14:creationId xmlns:p14="http://schemas.microsoft.com/office/powerpoint/2010/main" val="11572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272D7F-DBAF-433D-AC2C-107A66ADF265}"/>
              </a:ext>
            </a:extLst>
          </p:cNvPr>
          <p:cNvGrpSpPr/>
          <p:nvPr/>
        </p:nvGrpSpPr>
        <p:grpSpPr>
          <a:xfrm>
            <a:off x="1892433" y="1985129"/>
            <a:ext cx="7997737" cy="1907601"/>
            <a:chOff x="1892433" y="1985129"/>
            <a:chExt cx="7997737" cy="1907601"/>
          </a:xfrm>
        </p:grpSpPr>
        <p:grpSp>
          <p:nvGrpSpPr>
            <p:cNvPr id="4" name="Group 38">
              <a:extLst>
                <a:ext uri="{FF2B5EF4-FFF2-40B4-BE49-F238E27FC236}">
                  <a16:creationId xmlns:a16="http://schemas.microsoft.com/office/drawing/2014/main" id="{8D082C9E-5E44-44BA-9771-CCC88E8036EA}"/>
                </a:ext>
              </a:extLst>
            </p:cNvPr>
            <p:cNvGrpSpPr/>
            <p:nvPr/>
          </p:nvGrpSpPr>
          <p:grpSpPr>
            <a:xfrm>
              <a:off x="1892433" y="2486869"/>
              <a:ext cx="7997737" cy="1405861"/>
              <a:chOff x="1892433" y="2486869"/>
              <a:chExt cx="7997737" cy="1405861"/>
            </a:xfrm>
          </p:grpSpPr>
          <p:grpSp>
            <p:nvGrpSpPr>
              <p:cNvPr id="5" name="组合 48">
                <a:extLst>
                  <a:ext uri="{FF2B5EF4-FFF2-40B4-BE49-F238E27FC236}">
                    <a16:creationId xmlns:a16="http://schemas.microsoft.com/office/drawing/2014/main" id="{BD84687F-D582-47D2-A7D5-28A9685B7545}"/>
                  </a:ext>
                </a:extLst>
              </p:cNvPr>
              <p:cNvGrpSpPr/>
              <p:nvPr/>
            </p:nvGrpSpPr>
            <p:grpSpPr>
              <a:xfrm>
                <a:off x="1892433" y="2845037"/>
                <a:ext cx="825725" cy="375683"/>
                <a:chOff x="1659931" y="3636118"/>
                <a:chExt cx="825725" cy="375683"/>
              </a:xfrm>
            </p:grpSpPr>
            <p:sp>
              <p:nvSpPr>
                <p:cNvPr id="39" name="矩形 89">
                  <a:extLst>
                    <a:ext uri="{FF2B5EF4-FFF2-40B4-BE49-F238E27FC236}">
                      <a16:creationId xmlns:a16="http://schemas.microsoft.com/office/drawing/2014/main" id="{FD4FCA30-9BA8-4987-8AFD-6887033AA24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矩形 90">
                  <a:extLst>
                    <a:ext uri="{FF2B5EF4-FFF2-40B4-BE49-F238E27FC236}">
                      <a16:creationId xmlns:a16="http://schemas.microsoft.com/office/drawing/2014/main" id="{93A0B3F9-49CD-4AFA-A789-E6370908D6FC}"/>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矩形 91">
                  <a:extLst>
                    <a:ext uri="{FF2B5EF4-FFF2-40B4-BE49-F238E27FC236}">
                      <a16:creationId xmlns:a16="http://schemas.microsoft.com/office/drawing/2014/main" id="{F7325F8D-0771-415D-A8DA-432DDDBAF1A1}"/>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 name="组合 49">
                <a:extLst>
                  <a:ext uri="{FF2B5EF4-FFF2-40B4-BE49-F238E27FC236}">
                    <a16:creationId xmlns:a16="http://schemas.microsoft.com/office/drawing/2014/main" id="{8C76C77C-A1A8-4508-8D6F-3DA237C49904}"/>
                  </a:ext>
                </a:extLst>
              </p:cNvPr>
              <p:cNvGrpSpPr/>
              <p:nvPr/>
            </p:nvGrpSpPr>
            <p:grpSpPr>
              <a:xfrm>
                <a:off x="6160452" y="2913649"/>
                <a:ext cx="676934" cy="340797"/>
                <a:chOff x="4055180" y="3556845"/>
                <a:chExt cx="676934" cy="321704"/>
              </a:xfrm>
            </p:grpSpPr>
            <p:sp>
              <p:nvSpPr>
                <p:cNvPr id="37" name="矩形 87">
                  <a:extLst>
                    <a:ext uri="{FF2B5EF4-FFF2-40B4-BE49-F238E27FC236}">
                      <a16:creationId xmlns:a16="http://schemas.microsoft.com/office/drawing/2014/main" id="{2DB2A9DC-31EF-45FE-9538-2309460AA51C}"/>
                    </a:ext>
                  </a:extLst>
                </p:cNvPr>
                <p:cNvSpPr/>
                <p:nvPr/>
              </p:nvSpPr>
              <p:spPr>
                <a:xfrm>
                  <a:off x="4142788" y="3556845"/>
                  <a:ext cx="518717" cy="296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88">
                  <a:extLst>
                    <a:ext uri="{FF2B5EF4-FFF2-40B4-BE49-F238E27FC236}">
                      <a16:creationId xmlns:a16="http://schemas.microsoft.com/office/drawing/2014/main" id="{BDCB54B0-CBBC-47B2-9243-C6B0F7477420}"/>
                    </a:ext>
                  </a:extLst>
                </p:cNvPr>
                <p:cNvSpPr/>
                <p:nvPr/>
              </p:nvSpPr>
              <p:spPr>
                <a:xfrm>
                  <a:off x="4055180" y="3558962"/>
                  <a:ext cx="676934" cy="319587"/>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加密</a:t>
                  </a:r>
                </a:p>
              </p:txBody>
            </p:sp>
          </p:grpSp>
          <p:grpSp>
            <p:nvGrpSpPr>
              <p:cNvPr id="7" name="组合 50">
                <a:extLst>
                  <a:ext uri="{FF2B5EF4-FFF2-40B4-BE49-F238E27FC236}">
                    <a16:creationId xmlns:a16="http://schemas.microsoft.com/office/drawing/2014/main" id="{2BAD73F4-48BB-47AB-9A32-0E9223042074}"/>
                  </a:ext>
                </a:extLst>
              </p:cNvPr>
              <p:cNvGrpSpPr/>
              <p:nvPr/>
            </p:nvGrpSpPr>
            <p:grpSpPr>
              <a:xfrm>
                <a:off x="2798276" y="2541442"/>
                <a:ext cx="2053387" cy="1272911"/>
                <a:chOff x="2858809" y="3270285"/>
                <a:chExt cx="2053387" cy="1272911"/>
              </a:xfrm>
            </p:grpSpPr>
            <p:sp>
              <p:nvSpPr>
                <p:cNvPr id="29" name="矩形 79">
                  <a:extLst>
                    <a:ext uri="{FF2B5EF4-FFF2-40B4-BE49-F238E27FC236}">
                      <a16:creationId xmlns:a16="http://schemas.microsoft.com/office/drawing/2014/main" id="{29321E3A-DBE7-42EA-97FB-4118D174249A}"/>
                    </a:ext>
                  </a:extLst>
                </p:cNvPr>
                <p:cNvSpPr/>
                <p:nvPr/>
              </p:nvSpPr>
              <p:spPr>
                <a:xfrm>
                  <a:off x="2900700" y="3270285"/>
                  <a:ext cx="2004984" cy="1272911"/>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0" name="组合 80">
                  <a:extLst>
                    <a:ext uri="{FF2B5EF4-FFF2-40B4-BE49-F238E27FC236}">
                      <a16:creationId xmlns:a16="http://schemas.microsoft.com/office/drawing/2014/main" id="{56D9C7B4-FF58-4F2A-BE98-5B0A6236412B}"/>
                    </a:ext>
                  </a:extLst>
                </p:cNvPr>
                <p:cNvGrpSpPr/>
                <p:nvPr/>
              </p:nvGrpSpPr>
              <p:grpSpPr>
                <a:xfrm>
                  <a:off x="2902046" y="3615828"/>
                  <a:ext cx="1984072" cy="349462"/>
                  <a:chOff x="3930517" y="3866985"/>
                  <a:chExt cx="2028617" cy="349462"/>
                </a:xfrm>
              </p:grpSpPr>
              <p:sp>
                <p:nvSpPr>
                  <p:cNvPr id="35" name="矩形 85">
                    <a:extLst>
                      <a:ext uri="{FF2B5EF4-FFF2-40B4-BE49-F238E27FC236}">
                        <a16:creationId xmlns:a16="http://schemas.microsoft.com/office/drawing/2014/main" id="{D1DFCFBB-CE72-4AEB-B125-FA22867DE218}"/>
                      </a:ext>
                    </a:extLst>
                  </p:cNvPr>
                  <p:cNvSpPr/>
                  <p:nvPr/>
                </p:nvSpPr>
                <p:spPr>
                  <a:xfrm>
                    <a:off x="4003543" y="3877891"/>
                    <a:ext cx="1880781" cy="338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86">
                    <a:extLst>
                      <a:ext uri="{FF2B5EF4-FFF2-40B4-BE49-F238E27FC236}">
                        <a16:creationId xmlns:a16="http://schemas.microsoft.com/office/drawing/2014/main" id="{D0E4A32C-4C4E-4060-B703-C8B89883F891}"/>
                      </a:ext>
                    </a:extLst>
                  </p:cNvPr>
                  <p:cNvSpPr/>
                  <p:nvPr/>
                </p:nvSpPr>
                <p:spPr>
                  <a:xfrm>
                    <a:off x="3930517" y="3866985"/>
                    <a:ext cx="2028617"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特征提取</a:t>
                    </a:r>
                  </a:p>
                </p:txBody>
              </p:sp>
            </p:grpSp>
            <p:grpSp>
              <p:nvGrpSpPr>
                <p:cNvPr id="31" name="组合 81">
                  <a:extLst>
                    <a:ext uri="{FF2B5EF4-FFF2-40B4-BE49-F238E27FC236}">
                      <a16:creationId xmlns:a16="http://schemas.microsoft.com/office/drawing/2014/main" id="{5B6E81A7-7811-4F2E-837C-62C11E6C5496}"/>
                    </a:ext>
                  </a:extLst>
                </p:cNvPr>
                <p:cNvGrpSpPr/>
                <p:nvPr/>
              </p:nvGrpSpPr>
              <p:grpSpPr>
                <a:xfrm>
                  <a:off x="2858809" y="4084966"/>
                  <a:ext cx="2053387" cy="341903"/>
                  <a:chOff x="3927195" y="3924826"/>
                  <a:chExt cx="2053387" cy="341903"/>
                </a:xfrm>
              </p:grpSpPr>
              <p:sp>
                <p:nvSpPr>
                  <p:cNvPr id="33" name="矩形 83">
                    <a:extLst>
                      <a:ext uri="{FF2B5EF4-FFF2-40B4-BE49-F238E27FC236}">
                        <a16:creationId xmlns:a16="http://schemas.microsoft.com/office/drawing/2014/main" id="{D78CEDB5-D944-4C9E-9509-62D7224991E3}"/>
                      </a:ext>
                    </a:extLst>
                  </p:cNvPr>
                  <p:cNvSpPr/>
                  <p:nvPr/>
                </p:nvSpPr>
                <p:spPr>
                  <a:xfrm>
                    <a:off x="4036204" y="3930758"/>
                    <a:ext cx="1845395" cy="3359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84">
                    <a:extLst>
                      <a:ext uri="{FF2B5EF4-FFF2-40B4-BE49-F238E27FC236}">
                        <a16:creationId xmlns:a16="http://schemas.microsoft.com/office/drawing/2014/main" id="{A0196587-F1A1-494E-82F3-C1B1492A65D0}"/>
                      </a:ext>
                    </a:extLst>
                  </p:cNvPr>
                  <p:cNvSpPr/>
                  <p:nvPr/>
                </p:nvSpPr>
                <p:spPr>
                  <a:xfrm>
                    <a:off x="3927195" y="3924826"/>
                    <a:ext cx="2053387"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攻击检测</a:t>
                    </a:r>
                  </a:p>
                </p:txBody>
              </p:sp>
            </p:grpSp>
            <p:sp>
              <p:nvSpPr>
                <p:cNvPr id="32" name="文本框 82">
                  <a:extLst>
                    <a:ext uri="{FF2B5EF4-FFF2-40B4-BE49-F238E27FC236}">
                      <a16:creationId xmlns:a16="http://schemas.microsoft.com/office/drawing/2014/main" id="{D0DEE6A6-52D5-4FC5-9D38-9D9C9E688E59}"/>
                    </a:ext>
                  </a:extLst>
                </p:cNvPr>
                <p:cNvSpPr txBox="1"/>
                <p:nvPr/>
              </p:nvSpPr>
              <p:spPr>
                <a:xfrm>
                  <a:off x="3503082" y="3281010"/>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安全区</a:t>
                  </a:r>
                </a:p>
              </p:txBody>
            </p:sp>
          </p:grpSp>
          <p:sp>
            <p:nvSpPr>
              <p:cNvPr id="11" name="文本框 54">
                <a:extLst>
                  <a:ext uri="{FF2B5EF4-FFF2-40B4-BE49-F238E27FC236}">
                    <a16:creationId xmlns:a16="http://schemas.microsoft.com/office/drawing/2014/main" id="{0F1661EF-48CB-4074-BA46-C1853512E4A4}"/>
                  </a:ext>
                </a:extLst>
              </p:cNvPr>
              <p:cNvSpPr txBox="1"/>
              <p:nvPr/>
            </p:nvSpPr>
            <p:spPr>
              <a:xfrm>
                <a:off x="7992546" y="2915913"/>
                <a:ext cx="189762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源端重复数据删除</a:t>
                </a:r>
              </a:p>
            </p:txBody>
          </p:sp>
          <p:sp>
            <p:nvSpPr>
              <p:cNvPr id="12" name="矩形 55">
                <a:extLst>
                  <a:ext uri="{FF2B5EF4-FFF2-40B4-BE49-F238E27FC236}">
                    <a16:creationId xmlns:a16="http://schemas.microsoft.com/office/drawing/2014/main" id="{83D0BC79-CD28-426B-AAC7-1CD7422C9A1B}"/>
                  </a:ext>
                </a:extLst>
              </p:cNvPr>
              <p:cNvSpPr/>
              <p:nvPr/>
            </p:nvSpPr>
            <p:spPr>
              <a:xfrm>
                <a:off x="2713636" y="2486869"/>
                <a:ext cx="5287963" cy="1405861"/>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组合 59">
                <a:extLst>
                  <a:ext uri="{FF2B5EF4-FFF2-40B4-BE49-F238E27FC236}">
                    <a16:creationId xmlns:a16="http://schemas.microsoft.com/office/drawing/2014/main" id="{5FEF64BB-0845-46FC-808D-39E485E16DE4}"/>
                  </a:ext>
                </a:extLst>
              </p:cNvPr>
              <p:cNvGrpSpPr/>
              <p:nvPr/>
            </p:nvGrpSpPr>
            <p:grpSpPr>
              <a:xfrm>
                <a:off x="4955554" y="2769622"/>
                <a:ext cx="1202847" cy="624698"/>
                <a:chOff x="3927196" y="3419944"/>
                <a:chExt cx="1202847" cy="589701"/>
              </a:xfrm>
            </p:grpSpPr>
            <p:sp>
              <p:nvSpPr>
                <p:cNvPr id="24" name="矩形 74">
                  <a:extLst>
                    <a:ext uri="{FF2B5EF4-FFF2-40B4-BE49-F238E27FC236}">
                      <a16:creationId xmlns:a16="http://schemas.microsoft.com/office/drawing/2014/main" id="{9522F30B-3B98-4A66-A927-C8F06AD22564}"/>
                    </a:ext>
                  </a:extLst>
                </p:cNvPr>
                <p:cNvSpPr/>
                <p:nvPr/>
              </p:nvSpPr>
              <p:spPr>
                <a:xfrm>
                  <a:off x="4036205" y="3419944"/>
                  <a:ext cx="984831" cy="589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75">
                  <a:extLst>
                    <a:ext uri="{FF2B5EF4-FFF2-40B4-BE49-F238E27FC236}">
                      <a16:creationId xmlns:a16="http://schemas.microsoft.com/office/drawing/2014/main" id="{E9E706A8-E2B6-446A-A280-9230030DB86D}"/>
                    </a:ext>
                  </a:extLst>
                </p:cNvPr>
                <p:cNvSpPr/>
                <p:nvPr/>
              </p:nvSpPr>
              <p:spPr>
                <a:xfrm>
                  <a:off x="3927196" y="3430753"/>
                  <a:ext cx="1202847" cy="552014"/>
                </a:xfrm>
                <a:prstGeom prst="rect">
                  <a:avLst/>
                </a:prstGeom>
              </p:spPr>
              <p:txBody>
                <a:bodyPr wrap="square">
                  <a:spAutoFit/>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MLE</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密钥生成</a:t>
                  </a:r>
                </a:p>
              </p:txBody>
            </p:sp>
          </p:grpSp>
          <p:sp>
            <p:nvSpPr>
              <p:cNvPr id="15" name="左大括号 60">
                <a:extLst>
                  <a:ext uri="{FF2B5EF4-FFF2-40B4-BE49-F238E27FC236}">
                    <a16:creationId xmlns:a16="http://schemas.microsoft.com/office/drawing/2014/main" id="{C31B8470-9407-4D63-AED1-C853B2EE62B7}"/>
                  </a:ext>
                </a:extLst>
              </p:cNvPr>
              <p:cNvSpPr/>
              <p:nvPr/>
            </p:nvSpPr>
            <p:spPr>
              <a:xfrm rot="16200000">
                <a:off x="6438658" y="2085025"/>
                <a:ext cx="120522" cy="279319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61">
                <a:extLst>
                  <a:ext uri="{FF2B5EF4-FFF2-40B4-BE49-F238E27FC236}">
                    <a16:creationId xmlns:a16="http://schemas.microsoft.com/office/drawing/2014/main" id="{BEB2C78C-F142-4DBC-A823-9C4FCE253FBF}"/>
                  </a:ext>
                </a:extLst>
              </p:cNvPr>
              <p:cNvSpPr txBox="1"/>
              <p:nvPr/>
            </p:nvSpPr>
            <p:spPr>
              <a:xfrm>
                <a:off x="5387473" y="3527131"/>
                <a:ext cx="184731" cy="338554"/>
              </a:xfrm>
              <a:prstGeom prst="rect">
                <a:avLst/>
              </a:prstGeom>
              <a:noFill/>
            </p:spPr>
            <p:txBody>
              <a:bodyPr wrap="none" rtlCol="0">
                <a:spAutoFit/>
              </a:bodyPr>
              <a:lstStyle/>
              <a:p>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箭头: 右 70">
                <a:extLst>
                  <a:ext uri="{FF2B5EF4-FFF2-40B4-BE49-F238E27FC236}">
                    <a16:creationId xmlns:a16="http://schemas.microsoft.com/office/drawing/2014/main" id="{15E4C6B6-0D63-4CD7-89EE-D0340C4B61D3}"/>
                  </a:ext>
                </a:extLst>
              </p:cNvPr>
              <p:cNvSpPr/>
              <p:nvPr/>
            </p:nvSpPr>
            <p:spPr>
              <a:xfrm>
                <a:off x="2657341"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箭头: 右 71">
                <a:extLst>
                  <a:ext uri="{FF2B5EF4-FFF2-40B4-BE49-F238E27FC236}">
                    <a16:creationId xmlns:a16="http://schemas.microsoft.com/office/drawing/2014/main" id="{7005C7A2-D536-475E-B13F-FA9CDF97ED38}"/>
                  </a:ext>
                </a:extLst>
              </p:cNvPr>
              <p:cNvSpPr/>
              <p:nvPr/>
            </p:nvSpPr>
            <p:spPr>
              <a:xfrm>
                <a:off x="4878993"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箭头: 右 72">
                <a:extLst>
                  <a:ext uri="{FF2B5EF4-FFF2-40B4-BE49-F238E27FC236}">
                    <a16:creationId xmlns:a16="http://schemas.microsoft.com/office/drawing/2014/main" id="{31C87470-5290-489F-96E6-9DC385B1C484}"/>
                  </a:ext>
                </a:extLst>
              </p:cNvPr>
              <p:cNvSpPr/>
              <p:nvPr/>
            </p:nvSpPr>
            <p:spPr>
              <a:xfrm>
                <a:off x="6078190" y="297333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箭头: 右 73">
                <a:extLst>
                  <a:ext uri="{FF2B5EF4-FFF2-40B4-BE49-F238E27FC236}">
                    <a16:creationId xmlns:a16="http://schemas.microsoft.com/office/drawing/2014/main" id="{97390F02-0CE2-48C4-985D-7D5277E7DA8F}"/>
                  </a:ext>
                </a:extLst>
              </p:cNvPr>
              <p:cNvSpPr/>
              <p:nvPr/>
            </p:nvSpPr>
            <p:spPr>
              <a:xfrm>
                <a:off x="6774174" y="299999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矩形 92">
                <a:extLst>
                  <a:ext uri="{FF2B5EF4-FFF2-40B4-BE49-F238E27FC236}">
                    <a16:creationId xmlns:a16="http://schemas.microsoft.com/office/drawing/2014/main" id="{BACFA2C3-7167-4D3C-9AFF-016C1077FA76}"/>
                  </a:ext>
                </a:extLst>
              </p:cNvPr>
              <p:cNvSpPr/>
              <p:nvPr/>
            </p:nvSpPr>
            <p:spPr>
              <a:xfrm>
                <a:off x="6954098" y="2769622"/>
                <a:ext cx="960571" cy="62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69">
                <a:extLst>
                  <a:ext uri="{FF2B5EF4-FFF2-40B4-BE49-F238E27FC236}">
                    <a16:creationId xmlns:a16="http://schemas.microsoft.com/office/drawing/2014/main" id="{DBE2A6DD-B69C-4561-94D8-C16EAA61CF81}"/>
                  </a:ext>
                </a:extLst>
              </p:cNvPr>
              <p:cNvSpPr/>
              <p:nvPr/>
            </p:nvSpPr>
            <p:spPr>
              <a:xfrm>
                <a:off x="6990891" y="2769622"/>
                <a:ext cx="877163" cy="646331"/>
              </a:xfrm>
              <a:prstGeom prst="rect">
                <a:avLst/>
              </a:prstGeom>
            </p:spPr>
            <p:txBody>
              <a:bodyPr wrap="non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所有权</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证明</a:t>
                </a: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箭头: 右 73">
                <a:extLst>
                  <a:ext uri="{FF2B5EF4-FFF2-40B4-BE49-F238E27FC236}">
                    <a16:creationId xmlns:a16="http://schemas.microsoft.com/office/drawing/2014/main" id="{7CCB3E7F-B62A-4739-9E13-F9582282CB0D}"/>
                  </a:ext>
                </a:extLst>
              </p:cNvPr>
              <p:cNvSpPr/>
              <p:nvPr/>
            </p:nvSpPr>
            <p:spPr>
              <a:xfrm>
                <a:off x="7945623" y="298631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2" name="文本框 54">
              <a:extLst>
                <a:ext uri="{FF2B5EF4-FFF2-40B4-BE49-F238E27FC236}">
                  <a16:creationId xmlns:a16="http://schemas.microsoft.com/office/drawing/2014/main" id="{90718B39-A77B-4959-91EC-F659C30FE8FB}"/>
                </a:ext>
              </a:extLst>
            </p:cNvPr>
            <p:cNvSpPr txBox="1"/>
            <p:nvPr/>
          </p:nvSpPr>
          <p:spPr>
            <a:xfrm>
              <a:off x="5513063" y="3535179"/>
              <a:ext cx="1897624"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系统内存环境</a:t>
              </a:r>
            </a:p>
          </p:txBody>
        </p:sp>
        <p:cxnSp>
          <p:nvCxnSpPr>
            <p:cNvPr id="43" name="连接符: 肘形 51">
              <a:extLst>
                <a:ext uri="{FF2B5EF4-FFF2-40B4-BE49-F238E27FC236}">
                  <a16:creationId xmlns:a16="http://schemas.microsoft.com/office/drawing/2014/main" id="{8D678160-F665-4070-AD0F-A48AEC735024}"/>
                </a:ext>
              </a:extLst>
            </p:cNvPr>
            <p:cNvCxnSpPr>
              <a:cxnSpLocks/>
            </p:cNvCxnSpPr>
            <p:nvPr/>
          </p:nvCxnSpPr>
          <p:spPr>
            <a:xfrm rot="5400000" flipH="1" flipV="1">
              <a:off x="3858842" y="1146901"/>
              <a:ext cx="63965" cy="3332308"/>
            </a:xfrm>
            <a:prstGeom prst="bentConnector3">
              <a:avLst>
                <a:gd name="adj1" fmla="val 68883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文本框 53">
              <a:extLst>
                <a:ext uri="{FF2B5EF4-FFF2-40B4-BE49-F238E27FC236}">
                  <a16:creationId xmlns:a16="http://schemas.microsoft.com/office/drawing/2014/main" id="{3F2CD483-9B7F-4AFD-916C-1FFF72E03E79}"/>
                </a:ext>
              </a:extLst>
            </p:cNvPr>
            <p:cNvSpPr txBox="1"/>
            <p:nvPr/>
          </p:nvSpPr>
          <p:spPr>
            <a:xfrm>
              <a:off x="2157026" y="2097612"/>
              <a:ext cx="316280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攻击者伪造数据块，并绕过检查</a:t>
              </a:r>
            </a:p>
          </p:txBody>
        </p:sp>
        <p:grpSp>
          <p:nvGrpSpPr>
            <p:cNvPr id="47" name="组合 48">
              <a:extLst>
                <a:ext uri="{FF2B5EF4-FFF2-40B4-BE49-F238E27FC236}">
                  <a16:creationId xmlns:a16="http://schemas.microsoft.com/office/drawing/2014/main" id="{B73C7FBC-9C63-4C72-91F0-94795ADEE704}"/>
                </a:ext>
              </a:extLst>
            </p:cNvPr>
            <p:cNvGrpSpPr/>
            <p:nvPr/>
          </p:nvGrpSpPr>
          <p:grpSpPr>
            <a:xfrm>
              <a:off x="5332676" y="1985129"/>
              <a:ext cx="825725" cy="375683"/>
              <a:chOff x="1659931" y="3636118"/>
              <a:chExt cx="825725" cy="375683"/>
            </a:xfrm>
          </p:grpSpPr>
          <p:sp>
            <p:nvSpPr>
              <p:cNvPr id="48" name="矩形 89">
                <a:extLst>
                  <a:ext uri="{FF2B5EF4-FFF2-40B4-BE49-F238E27FC236}">
                    <a16:creationId xmlns:a16="http://schemas.microsoft.com/office/drawing/2014/main" id="{E8DBEF57-2D29-40F3-9FFE-8116B03E9403}"/>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矩形 90">
                <a:extLst>
                  <a:ext uri="{FF2B5EF4-FFF2-40B4-BE49-F238E27FC236}">
                    <a16:creationId xmlns:a16="http://schemas.microsoft.com/office/drawing/2014/main" id="{237A8D93-974E-4168-9C34-5EFAD575B275}"/>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91">
                <a:extLst>
                  <a:ext uri="{FF2B5EF4-FFF2-40B4-BE49-F238E27FC236}">
                    <a16:creationId xmlns:a16="http://schemas.microsoft.com/office/drawing/2014/main" id="{71228F23-2EB9-4DA0-BBF9-EA1A119A5F5C}"/>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extLst>
      <p:ext uri="{BB962C8B-B14F-4D97-AF65-F5344CB8AC3E}">
        <p14:creationId xmlns:p14="http://schemas.microsoft.com/office/powerpoint/2010/main" val="412190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F12D1B-40BB-F046-BB45-7418BB5894BC}"/>
              </a:ext>
            </a:extLst>
          </p:cNvPr>
          <p:cNvGrpSpPr/>
          <p:nvPr/>
        </p:nvGrpSpPr>
        <p:grpSpPr>
          <a:xfrm>
            <a:off x="1919236" y="2280976"/>
            <a:ext cx="7235116" cy="2270235"/>
            <a:chOff x="1919236" y="2280976"/>
            <a:chExt cx="7235116" cy="2270235"/>
          </a:xfrm>
        </p:grpSpPr>
        <p:sp>
          <p:nvSpPr>
            <p:cNvPr id="47" name="矩形 46">
              <a:extLst>
                <a:ext uri="{FF2B5EF4-FFF2-40B4-BE49-F238E27FC236}">
                  <a16:creationId xmlns:a16="http://schemas.microsoft.com/office/drawing/2014/main" id="{9C0CD77D-5925-4802-A701-1A315E0E7AF1}"/>
                </a:ext>
              </a:extLst>
            </p:cNvPr>
            <p:cNvSpPr/>
            <p:nvPr/>
          </p:nvSpPr>
          <p:spPr>
            <a:xfrm>
              <a:off x="1919236" y="2280976"/>
              <a:ext cx="6215132" cy="1941456"/>
            </a:xfrm>
            <a:prstGeom prst="rect">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3" name="组合 42">
              <a:extLst>
                <a:ext uri="{FF2B5EF4-FFF2-40B4-BE49-F238E27FC236}">
                  <a16:creationId xmlns:a16="http://schemas.microsoft.com/office/drawing/2014/main" id="{00581523-8B2C-4955-9DFE-BC10CA27C363}"/>
                </a:ext>
              </a:extLst>
            </p:cNvPr>
            <p:cNvGrpSpPr/>
            <p:nvPr/>
          </p:nvGrpSpPr>
          <p:grpSpPr>
            <a:xfrm>
              <a:off x="1999971" y="2872139"/>
              <a:ext cx="825725" cy="375683"/>
              <a:chOff x="1659931" y="3636118"/>
              <a:chExt cx="825725" cy="375683"/>
            </a:xfrm>
          </p:grpSpPr>
          <p:sp>
            <p:nvSpPr>
              <p:cNvPr id="76" name="矩形 75">
                <a:extLst>
                  <a:ext uri="{FF2B5EF4-FFF2-40B4-BE49-F238E27FC236}">
                    <a16:creationId xmlns:a16="http://schemas.microsoft.com/office/drawing/2014/main" id="{E35A6B8C-DE9D-4C28-9F7C-F24BAD963126}"/>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3E697BCA-17B9-4C32-B371-F0DA033B8045}"/>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275F60BF-E60D-4BE5-98A8-D9AD9D2E7D7D}"/>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明文块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 name="Group 2">
              <a:extLst>
                <a:ext uri="{FF2B5EF4-FFF2-40B4-BE49-F238E27FC236}">
                  <a16:creationId xmlns:a16="http://schemas.microsoft.com/office/drawing/2014/main" id="{6E1606B3-D1F7-6940-9805-7FD8C9E59EEC}"/>
                </a:ext>
              </a:extLst>
            </p:cNvPr>
            <p:cNvGrpSpPr/>
            <p:nvPr/>
          </p:nvGrpSpPr>
          <p:grpSpPr>
            <a:xfrm>
              <a:off x="5179368" y="2759668"/>
              <a:ext cx="1875221" cy="590055"/>
              <a:chOff x="8173408" y="4920032"/>
              <a:chExt cx="1875221" cy="590055"/>
            </a:xfrm>
          </p:grpSpPr>
          <p:sp>
            <p:nvSpPr>
              <p:cNvPr id="74" name="矩形 73">
                <a:extLst>
                  <a:ext uri="{FF2B5EF4-FFF2-40B4-BE49-F238E27FC236}">
                    <a16:creationId xmlns:a16="http://schemas.microsoft.com/office/drawing/2014/main" id="{FC199723-9A6B-436B-81AF-6E2E4D932693}"/>
                  </a:ext>
                </a:extLst>
              </p:cNvPr>
              <p:cNvSpPr/>
              <p:nvPr/>
            </p:nvSpPr>
            <p:spPr>
              <a:xfrm rot="5400000">
                <a:off x="8806396" y="4745170"/>
                <a:ext cx="584773" cy="934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1630ED22-09F1-4513-8C60-4C87A938BA4B}"/>
                  </a:ext>
                </a:extLst>
              </p:cNvPr>
              <p:cNvSpPr/>
              <p:nvPr/>
            </p:nvSpPr>
            <p:spPr>
              <a:xfrm>
                <a:off x="8173408" y="4925312"/>
                <a:ext cx="1875221" cy="584775"/>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相似性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保留加密</a:t>
                </a:r>
              </a:p>
            </p:txBody>
          </p:sp>
        </p:grpSp>
        <p:grpSp>
          <p:nvGrpSpPr>
            <p:cNvPr id="45" name="组合 44">
              <a:extLst>
                <a:ext uri="{FF2B5EF4-FFF2-40B4-BE49-F238E27FC236}">
                  <a16:creationId xmlns:a16="http://schemas.microsoft.com/office/drawing/2014/main" id="{A52F9002-9ED7-4DFE-968F-0DC44042EFCA}"/>
                </a:ext>
              </a:extLst>
            </p:cNvPr>
            <p:cNvGrpSpPr/>
            <p:nvPr/>
          </p:nvGrpSpPr>
          <p:grpSpPr>
            <a:xfrm>
              <a:off x="2937157" y="2924152"/>
              <a:ext cx="1107588" cy="338554"/>
              <a:chOff x="3846279" y="3887708"/>
              <a:chExt cx="1132455" cy="338554"/>
            </a:xfrm>
          </p:grpSpPr>
          <p:sp>
            <p:nvSpPr>
              <p:cNvPr id="72" name="矩形 71">
                <a:extLst>
                  <a:ext uri="{FF2B5EF4-FFF2-40B4-BE49-F238E27FC236}">
                    <a16:creationId xmlns:a16="http://schemas.microsoft.com/office/drawing/2014/main" id="{E7250F77-395F-4E3C-99F1-1C498B1213C5}"/>
                  </a:ext>
                </a:extLst>
              </p:cNvPr>
              <p:cNvSpPr/>
              <p:nvPr/>
            </p:nvSpPr>
            <p:spPr>
              <a:xfrm>
                <a:off x="3948407" y="3925578"/>
                <a:ext cx="918055" cy="2832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BCC68DC4-83C9-4F84-8194-442BD3732535}"/>
                  </a:ext>
                </a:extLst>
              </p:cNvPr>
              <p:cNvSpPr/>
              <p:nvPr/>
            </p:nvSpPr>
            <p:spPr>
              <a:xfrm>
                <a:off x="3846279" y="3887708"/>
                <a:ext cx="1132455"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特征提取</a:t>
                </a:r>
              </a:p>
            </p:txBody>
          </p:sp>
        </p:grpSp>
        <p:sp>
          <p:nvSpPr>
            <p:cNvPr id="46" name="文本框 45">
              <a:extLst>
                <a:ext uri="{FF2B5EF4-FFF2-40B4-BE49-F238E27FC236}">
                  <a16:creationId xmlns:a16="http://schemas.microsoft.com/office/drawing/2014/main" id="{BF52185E-DCDB-4B08-A18C-3198226D6869}"/>
                </a:ext>
              </a:extLst>
            </p:cNvPr>
            <p:cNvSpPr txBox="1"/>
            <p:nvPr/>
          </p:nvSpPr>
          <p:spPr>
            <a:xfrm>
              <a:off x="8030635" y="2833701"/>
              <a:ext cx="11237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重复</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数据删除</a:t>
              </a:r>
            </a:p>
          </p:txBody>
        </p:sp>
        <p:grpSp>
          <p:nvGrpSpPr>
            <p:cNvPr id="49" name="组合 48">
              <a:extLst>
                <a:ext uri="{FF2B5EF4-FFF2-40B4-BE49-F238E27FC236}">
                  <a16:creationId xmlns:a16="http://schemas.microsoft.com/office/drawing/2014/main" id="{FB92806F-1683-4948-A1CD-E7B873347113}"/>
                </a:ext>
              </a:extLst>
            </p:cNvPr>
            <p:cNvGrpSpPr/>
            <p:nvPr/>
          </p:nvGrpSpPr>
          <p:grpSpPr>
            <a:xfrm>
              <a:off x="4498635" y="2371843"/>
              <a:ext cx="1006424" cy="584775"/>
              <a:chOff x="3671314" y="3368148"/>
              <a:chExt cx="1006424" cy="552015"/>
            </a:xfrm>
          </p:grpSpPr>
          <p:sp>
            <p:nvSpPr>
              <p:cNvPr id="70" name="矩形 69">
                <a:extLst>
                  <a:ext uri="{FF2B5EF4-FFF2-40B4-BE49-F238E27FC236}">
                    <a16:creationId xmlns:a16="http://schemas.microsoft.com/office/drawing/2014/main" id="{75F52824-57A8-45F6-8C08-9417F3C170BD}"/>
                  </a:ext>
                </a:extLst>
              </p:cNvPr>
              <p:cNvSpPr/>
              <p:nvPr/>
            </p:nvSpPr>
            <p:spPr>
              <a:xfrm>
                <a:off x="3702824" y="3392852"/>
                <a:ext cx="893432" cy="4911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277F89E6-E570-463E-88FC-1774059914A7}"/>
                  </a:ext>
                </a:extLst>
              </p:cNvPr>
              <p:cNvSpPr/>
              <p:nvPr/>
            </p:nvSpPr>
            <p:spPr>
              <a:xfrm>
                <a:off x="3671314" y="3368148"/>
                <a:ext cx="1006424" cy="552015"/>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特征</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密钥生成</a:t>
                </a:r>
              </a:p>
            </p:txBody>
          </p:sp>
        </p:grpSp>
        <p:sp>
          <p:nvSpPr>
            <p:cNvPr id="50" name="左大括号 49">
              <a:extLst>
                <a:ext uri="{FF2B5EF4-FFF2-40B4-BE49-F238E27FC236}">
                  <a16:creationId xmlns:a16="http://schemas.microsoft.com/office/drawing/2014/main" id="{424E21F0-0F99-4E2E-B2FD-67B90502FE19}"/>
                </a:ext>
              </a:extLst>
            </p:cNvPr>
            <p:cNvSpPr/>
            <p:nvPr/>
          </p:nvSpPr>
          <p:spPr>
            <a:xfrm rot="16200000">
              <a:off x="4280815" y="1533482"/>
              <a:ext cx="195916" cy="470659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文本框 50">
              <a:extLst>
                <a:ext uri="{FF2B5EF4-FFF2-40B4-BE49-F238E27FC236}">
                  <a16:creationId xmlns:a16="http://schemas.microsoft.com/office/drawing/2014/main" id="{1E3E0C37-CC27-448B-8732-4F3DC233DCAD}"/>
                </a:ext>
              </a:extLst>
            </p:cNvPr>
            <p:cNvSpPr txBox="1"/>
            <p:nvPr/>
          </p:nvSpPr>
          <p:spPr>
            <a:xfrm>
              <a:off x="3687646" y="3903871"/>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系统内存环境</a:t>
              </a:r>
            </a:p>
          </p:txBody>
        </p:sp>
        <p:sp>
          <p:nvSpPr>
            <p:cNvPr id="52" name="矩形 51">
              <a:extLst>
                <a:ext uri="{FF2B5EF4-FFF2-40B4-BE49-F238E27FC236}">
                  <a16:creationId xmlns:a16="http://schemas.microsoft.com/office/drawing/2014/main" id="{40B7EA3E-2271-4833-BE31-723B05E0015F}"/>
                </a:ext>
              </a:extLst>
            </p:cNvPr>
            <p:cNvSpPr/>
            <p:nvPr/>
          </p:nvSpPr>
          <p:spPr>
            <a:xfrm>
              <a:off x="6802039" y="2398013"/>
              <a:ext cx="1264847" cy="1370814"/>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3" name="组合 52">
              <a:extLst>
                <a:ext uri="{FF2B5EF4-FFF2-40B4-BE49-F238E27FC236}">
                  <a16:creationId xmlns:a16="http://schemas.microsoft.com/office/drawing/2014/main" id="{03AAA902-C355-48B3-BFD1-15C2E188489F}"/>
                </a:ext>
              </a:extLst>
            </p:cNvPr>
            <p:cNvGrpSpPr/>
            <p:nvPr/>
          </p:nvGrpSpPr>
          <p:grpSpPr>
            <a:xfrm>
              <a:off x="6749488" y="2882777"/>
              <a:ext cx="1378026" cy="338554"/>
              <a:chOff x="3885870" y="3906731"/>
              <a:chExt cx="1378026" cy="338554"/>
            </a:xfrm>
          </p:grpSpPr>
          <p:sp>
            <p:nvSpPr>
              <p:cNvPr id="68" name="矩形 67">
                <a:extLst>
                  <a:ext uri="{FF2B5EF4-FFF2-40B4-BE49-F238E27FC236}">
                    <a16:creationId xmlns:a16="http://schemas.microsoft.com/office/drawing/2014/main" id="{1B37BD2D-BC17-4C8C-9E6F-8C94C4056041}"/>
                  </a:ext>
                </a:extLst>
              </p:cNvPr>
              <p:cNvSpPr/>
              <p:nvPr/>
            </p:nvSpPr>
            <p:spPr>
              <a:xfrm>
                <a:off x="3999916" y="3906731"/>
                <a:ext cx="1136612"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FEFEA3A1-3794-4131-8B4F-9B4129350455}"/>
                  </a:ext>
                </a:extLst>
              </p:cNvPr>
              <p:cNvSpPr/>
              <p:nvPr/>
            </p:nvSpPr>
            <p:spPr>
              <a:xfrm>
                <a:off x="3885870" y="3906731"/>
                <a:ext cx="1378026" cy="338554"/>
              </a:xfrm>
              <a:prstGeom prst="rect">
                <a:avLst/>
              </a:prstGeom>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攻击检测</a:t>
                </a:r>
              </a:p>
            </p:txBody>
          </p:sp>
        </p:grpSp>
        <p:sp>
          <p:nvSpPr>
            <p:cNvPr id="54" name="文本框 53">
              <a:extLst>
                <a:ext uri="{FF2B5EF4-FFF2-40B4-BE49-F238E27FC236}">
                  <a16:creationId xmlns:a16="http://schemas.microsoft.com/office/drawing/2014/main" id="{62D8C347-11AC-468D-B89D-6BAB819A86CA}"/>
                </a:ext>
              </a:extLst>
            </p:cNvPr>
            <p:cNvSpPr txBox="1"/>
            <p:nvPr/>
          </p:nvSpPr>
          <p:spPr>
            <a:xfrm>
              <a:off x="6834009" y="2354165"/>
              <a:ext cx="1210588" cy="584775"/>
            </a:xfrm>
            <a:prstGeom prst="rect">
              <a:avLst/>
            </a:prstGeom>
            <a:noFill/>
          </p:spPr>
          <p:txBody>
            <a:bodyPr wrap="non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所有权证明</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安全区</a:t>
              </a:r>
            </a:p>
          </p:txBody>
        </p:sp>
        <p:grpSp>
          <p:nvGrpSpPr>
            <p:cNvPr id="4" name="Group 3">
              <a:extLst>
                <a:ext uri="{FF2B5EF4-FFF2-40B4-BE49-F238E27FC236}">
                  <a16:creationId xmlns:a16="http://schemas.microsoft.com/office/drawing/2014/main" id="{B73B78F8-619E-C54E-A971-6CE5DB0627C3}"/>
                </a:ext>
              </a:extLst>
            </p:cNvPr>
            <p:cNvGrpSpPr/>
            <p:nvPr/>
          </p:nvGrpSpPr>
          <p:grpSpPr>
            <a:xfrm>
              <a:off x="6802953" y="3204045"/>
              <a:ext cx="1263933" cy="584775"/>
              <a:chOff x="6802039" y="3324558"/>
              <a:chExt cx="1263933" cy="584775"/>
            </a:xfrm>
          </p:grpSpPr>
          <p:sp>
            <p:nvSpPr>
              <p:cNvPr id="66" name="矩形 65">
                <a:extLst>
                  <a:ext uri="{FF2B5EF4-FFF2-40B4-BE49-F238E27FC236}">
                    <a16:creationId xmlns:a16="http://schemas.microsoft.com/office/drawing/2014/main" id="{1559C67D-4423-42CD-BB8D-A648D87F57BC}"/>
                  </a:ext>
                </a:extLst>
              </p:cNvPr>
              <p:cNvSpPr/>
              <p:nvPr/>
            </p:nvSpPr>
            <p:spPr>
              <a:xfrm>
                <a:off x="6860643" y="3372976"/>
                <a:ext cx="1139504" cy="474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CDE8B5EC-E13F-4775-8B6B-1712ADC8D55A}"/>
                  </a:ext>
                </a:extLst>
              </p:cNvPr>
              <p:cNvSpPr/>
              <p:nvPr/>
            </p:nvSpPr>
            <p:spPr>
              <a:xfrm>
                <a:off x="6802039" y="3324558"/>
                <a:ext cx="1263933" cy="584775"/>
              </a:xfrm>
              <a:prstGeom prst="rect">
                <a:avLst/>
              </a:prstGeom>
            </p:spPr>
            <p:txBody>
              <a:bodyPr wrap="square">
                <a:spAutoFit/>
              </a:bodyPr>
              <a:lstStyle/>
              <a:p>
                <a:pPr algn="ctr"/>
                <a:r>
                  <a:rPr lang="zh-CN" altLang="en-CN" sz="1600" dirty="0">
                    <a:latin typeface="Times New Roman" panose="02020603050405020304" pitchFamily="18" charset="0"/>
                    <a:ea typeface="宋体" panose="02010600030101010101" pitchFamily="2" charset="-122"/>
                    <a:cs typeface="Times New Roman" panose="02020603050405020304" pitchFamily="18" charset="0"/>
                  </a:rPr>
                  <a:t>高效</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所有权证明</a:t>
                </a:r>
              </a:p>
            </p:txBody>
          </p:sp>
        </p:grpSp>
        <p:sp>
          <p:nvSpPr>
            <p:cNvPr id="56" name="箭头: 右 55">
              <a:extLst>
                <a:ext uri="{FF2B5EF4-FFF2-40B4-BE49-F238E27FC236}">
                  <a16:creationId xmlns:a16="http://schemas.microsoft.com/office/drawing/2014/main" id="{8571C067-A409-439B-9A27-C6F17CF5CFB2}"/>
                </a:ext>
              </a:extLst>
            </p:cNvPr>
            <p:cNvSpPr/>
            <p:nvPr/>
          </p:nvSpPr>
          <p:spPr>
            <a:xfrm>
              <a:off x="3975716" y="2978082"/>
              <a:ext cx="280607" cy="20372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箭头: 右 56">
              <a:extLst>
                <a:ext uri="{FF2B5EF4-FFF2-40B4-BE49-F238E27FC236}">
                  <a16:creationId xmlns:a16="http://schemas.microsoft.com/office/drawing/2014/main" id="{0C2A6239-4957-422E-8FA1-A733F43A7BB0}"/>
                </a:ext>
              </a:extLst>
            </p:cNvPr>
            <p:cNvSpPr/>
            <p:nvPr/>
          </p:nvSpPr>
          <p:spPr>
            <a:xfrm>
              <a:off x="6612769" y="298687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箭头: 右 36">
              <a:extLst>
                <a:ext uri="{FF2B5EF4-FFF2-40B4-BE49-F238E27FC236}">
                  <a16:creationId xmlns:a16="http://schemas.microsoft.com/office/drawing/2014/main" id="{98104226-09CA-4CF6-870E-C437F046323D}"/>
                </a:ext>
              </a:extLst>
            </p:cNvPr>
            <p:cNvSpPr/>
            <p:nvPr/>
          </p:nvSpPr>
          <p:spPr>
            <a:xfrm>
              <a:off x="5453916" y="2560210"/>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箭头: 右 73">
              <a:extLst>
                <a:ext uri="{FF2B5EF4-FFF2-40B4-BE49-F238E27FC236}">
                  <a16:creationId xmlns:a16="http://schemas.microsoft.com/office/drawing/2014/main" id="{594392CD-156F-4EA3-9FE8-EF010104CAA7}"/>
                </a:ext>
              </a:extLst>
            </p:cNvPr>
            <p:cNvSpPr/>
            <p:nvPr/>
          </p:nvSpPr>
          <p:spPr>
            <a:xfrm>
              <a:off x="8091277" y="2986876"/>
              <a:ext cx="151013" cy="1855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1" name="组合 85">
              <a:extLst>
                <a:ext uri="{FF2B5EF4-FFF2-40B4-BE49-F238E27FC236}">
                  <a16:creationId xmlns:a16="http://schemas.microsoft.com/office/drawing/2014/main" id="{08265B91-46DF-4AE1-A115-DF24D37D3CED}"/>
                </a:ext>
              </a:extLst>
            </p:cNvPr>
            <p:cNvGrpSpPr/>
            <p:nvPr/>
          </p:nvGrpSpPr>
          <p:grpSpPr>
            <a:xfrm>
              <a:off x="4503626" y="3222346"/>
              <a:ext cx="1000092" cy="584775"/>
              <a:chOff x="3671314" y="3368148"/>
              <a:chExt cx="1000092" cy="552015"/>
            </a:xfrm>
          </p:grpSpPr>
          <p:sp>
            <p:nvSpPr>
              <p:cNvPr id="64" name="矩形 86">
                <a:extLst>
                  <a:ext uri="{FF2B5EF4-FFF2-40B4-BE49-F238E27FC236}">
                    <a16:creationId xmlns:a16="http://schemas.microsoft.com/office/drawing/2014/main" id="{6D0E7063-5078-4ADA-A15B-8BB098452EB7}"/>
                  </a:ext>
                </a:extLst>
              </p:cNvPr>
              <p:cNvSpPr/>
              <p:nvPr/>
            </p:nvSpPr>
            <p:spPr>
              <a:xfrm>
                <a:off x="3702824" y="3392852"/>
                <a:ext cx="887099" cy="4911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矩形 87">
                <a:extLst>
                  <a:ext uri="{FF2B5EF4-FFF2-40B4-BE49-F238E27FC236}">
                    <a16:creationId xmlns:a16="http://schemas.microsoft.com/office/drawing/2014/main" id="{E0F21BCD-65DD-406E-8911-C73AA79BFDF9}"/>
                  </a:ext>
                </a:extLst>
              </p:cNvPr>
              <p:cNvSpPr/>
              <p:nvPr/>
            </p:nvSpPr>
            <p:spPr>
              <a:xfrm>
                <a:off x="3671314" y="3368148"/>
                <a:ext cx="1000092" cy="552015"/>
              </a:xfrm>
              <a:prstGeom prst="rect">
                <a:avLst/>
              </a:prstGeom>
            </p:spPr>
            <p:txBody>
              <a:bodyPr wrap="square">
                <a:spAutoFit/>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MLE</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密钥生成</a:t>
                </a:r>
              </a:p>
            </p:txBody>
          </p:sp>
        </p:grpSp>
        <p:sp>
          <p:nvSpPr>
            <p:cNvPr id="62" name="箭头: 右 36">
              <a:extLst>
                <a:ext uri="{FF2B5EF4-FFF2-40B4-BE49-F238E27FC236}">
                  <a16:creationId xmlns:a16="http://schemas.microsoft.com/office/drawing/2014/main" id="{8D4A4F36-93D0-4D77-B648-C4A2DF4DC6D1}"/>
                </a:ext>
              </a:extLst>
            </p:cNvPr>
            <p:cNvSpPr/>
            <p:nvPr/>
          </p:nvSpPr>
          <p:spPr>
            <a:xfrm>
              <a:off x="5448780" y="3429000"/>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左大括号 88">
              <a:extLst>
                <a:ext uri="{FF2B5EF4-FFF2-40B4-BE49-F238E27FC236}">
                  <a16:creationId xmlns:a16="http://schemas.microsoft.com/office/drawing/2014/main" id="{5C9AABC3-B314-4392-B5EE-3D2E9600937A}"/>
                </a:ext>
              </a:extLst>
            </p:cNvPr>
            <p:cNvSpPr/>
            <p:nvPr/>
          </p:nvSpPr>
          <p:spPr>
            <a:xfrm>
              <a:off x="4299281" y="2355608"/>
              <a:ext cx="192502" cy="145370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文本框 45">
              <a:extLst>
                <a:ext uri="{FF2B5EF4-FFF2-40B4-BE49-F238E27FC236}">
                  <a16:creationId xmlns:a16="http://schemas.microsoft.com/office/drawing/2014/main" id="{76CA5E83-5060-214E-B752-A5DA9CC76FA1}"/>
                </a:ext>
              </a:extLst>
            </p:cNvPr>
            <p:cNvSpPr txBox="1"/>
            <p:nvPr/>
          </p:nvSpPr>
          <p:spPr>
            <a:xfrm>
              <a:off x="4089191" y="4212657"/>
              <a:ext cx="1875221"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48" name="箭头: 右 55">
              <a:extLst>
                <a:ext uri="{FF2B5EF4-FFF2-40B4-BE49-F238E27FC236}">
                  <a16:creationId xmlns:a16="http://schemas.microsoft.com/office/drawing/2014/main" id="{91DF4727-20FD-F34E-9C9A-7DF0FC79CB0D}"/>
                </a:ext>
              </a:extLst>
            </p:cNvPr>
            <p:cNvSpPr/>
            <p:nvPr/>
          </p:nvSpPr>
          <p:spPr>
            <a:xfrm>
              <a:off x="2775905" y="2991566"/>
              <a:ext cx="246171" cy="1902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1176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E000A80-9D06-F94D-96CD-202542FEACA4}"/>
              </a:ext>
            </a:extLst>
          </p:cNvPr>
          <p:cNvGrpSpPr/>
          <p:nvPr/>
        </p:nvGrpSpPr>
        <p:grpSpPr>
          <a:xfrm>
            <a:off x="1683462" y="2656248"/>
            <a:ext cx="8783242" cy="1873038"/>
            <a:chOff x="1683462" y="2656248"/>
            <a:chExt cx="8783242" cy="1873038"/>
          </a:xfrm>
        </p:grpSpPr>
        <p:sp>
          <p:nvSpPr>
            <p:cNvPr id="5" name="矩形 46">
              <a:extLst>
                <a:ext uri="{FF2B5EF4-FFF2-40B4-BE49-F238E27FC236}">
                  <a16:creationId xmlns:a16="http://schemas.microsoft.com/office/drawing/2014/main" id="{C76AAEC6-D2C0-ED4E-BE54-1D9FF968F307}"/>
                </a:ext>
              </a:extLst>
            </p:cNvPr>
            <p:cNvSpPr/>
            <p:nvPr/>
          </p:nvSpPr>
          <p:spPr>
            <a:xfrm>
              <a:off x="4050924" y="2656248"/>
              <a:ext cx="6415780" cy="1873038"/>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9" name="文本框 45">
              <a:extLst>
                <a:ext uri="{FF2B5EF4-FFF2-40B4-BE49-F238E27FC236}">
                  <a16:creationId xmlns:a16="http://schemas.microsoft.com/office/drawing/2014/main" id="{FD5A8996-7304-194D-99ED-5C0C6EA009FB}"/>
                </a:ext>
              </a:extLst>
            </p:cNvPr>
            <p:cNvSpPr txBox="1"/>
            <p:nvPr/>
          </p:nvSpPr>
          <p:spPr>
            <a:xfrm>
              <a:off x="8821881" y="4112183"/>
              <a:ext cx="1123717" cy="338554"/>
            </a:xfrm>
            <a:prstGeom prst="rect">
              <a:avLst/>
            </a:prstGeom>
            <a:noFill/>
          </p:spPr>
          <p:txBody>
            <a:bodyPr wrap="square" rtlCol="0">
              <a:spAutoFit/>
            </a:bodyPr>
            <a:lstStyle/>
            <a:p>
              <a:pPr algn="ctr"/>
              <a:r>
                <a:rPr lang="zh-CN" altLang="en-CN" sz="1600" b="1" dirty="0">
                  <a:latin typeface="楷体" panose="02010609060101010101" pitchFamily="49" charset="-122"/>
                  <a:ea typeface="楷体" panose="02010609060101010101" pitchFamily="49" charset="-122"/>
                  <a:cs typeface="Arial" panose="020B0604020202020204" pitchFamily="34" charset="0"/>
                </a:rPr>
                <a:t>云</a:t>
              </a:r>
              <a:r>
                <a:rPr lang="zh-CN" altLang="en-US" sz="1600" b="1" dirty="0">
                  <a:latin typeface="楷体" panose="02010609060101010101" pitchFamily="49" charset="-122"/>
                  <a:ea typeface="楷体" panose="02010609060101010101" pitchFamily="49" charset="-122"/>
                  <a:cs typeface="Arial" panose="020B0604020202020204" pitchFamily="34" charset="0"/>
                </a:rPr>
                <a:t>服务端</a:t>
              </a:r>
            </a:p>
          </p:txBody>
        </p:sp>
        <p:sp>
          <p:nvSpPr>
            <p:cNvPr id="12" name="文本框 50">
              <a:extLst>
                <a:ext uri="{FF2B5EF4-FFF2-40B4-BE49-F238E27FC236}">
                  <a16:creationId xmlns:a16="http://schemas.microsoft.com/office/drawing/2014/main" id="{486461F1-376C-5A4B-B5FF-33FAE6614A78}"/>
                </a:ext>
              </a:extLst>
            </p:cNvPr>
            <p:cNvSpPr txBox="1"/>
            <p:nvPr/>
          </p:nvSpPr>
          <p:spPr>
            <a:xfrm>
              <a:off x="2615834" y="2786293"/>
              <a:ext cx="1518364" cy="584775"/>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客户端</a:t>
              </a:r>
              <a:r>
                <a:rPr lang="en-US" altLang="zh-CN" sz="1600" dirty="0">
                  <a:latin typeface="楷体" panose="02010609060101010101" pitchFamily="49" charset="-122"/>
                  <a:ea typeface="楷体" panose="02010609060101010101" pitchFamily="49" charset="-122"/>
                  <a:cs typeface="Arial" panose="020B0604020202020204" pitchFamily="34" charset="0"/>
                </a:rPr>
                <a:t>-</a:t>
              </a:r>
              <a:r>
                <a:rPr lang="zh-CN" altLang="en-US" sz="1600" dirty="0">
                  <a:latin typeface="楷体" panose="02010609060101010101" pitchFamily="49" charset="-122"/>
                  <a:ea typeface="楷体" panose="02010609060101010101" pitchFamily="49" charset="-122"/>
                  <a:cs typeface="Arial" panose="020B0604020202020204" pitchFamily="34" charset="0"/>
                </a:rPr>
                <a:t>安全区</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安全信道</a:t>
              </a:r>
            </a:p>
          </p:txBody>
        </p:sp>
        <p:sp>
          <p:nvSpPr>
            <p:cNvPr id="13" name="矩形 51">
              <a:extLst>
                <a:ext uri="{FF2B5EF4-FFF2-40B4-BE49-F238E27FC236}">
                  <a16:creationId xmlns:a16="http://schemas.microsoft.com/office/drawing/2014/main" id="{AD5E49D0-F86E-F447-9571-43B40F8DA028}"/>
                </a:ext>
              </a:extLst>
            </p:cNvPr>
            <p:cNvSpPr/>
            <p:nvPr/>
          </p:nvSpPr>
          <p:spPr>
            <a:xfrm>
              <a:off x="4314802" y="2781092"/>
              <a:ext cx="5347733" cy="121443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grpSp>
          <p:nvGrpSpPr>
            <p:cNvPr id="14" name="组合 52">
              <a:extLst>
                <a:ext uri="{FF2B5EF4-FFF2-40B4-BE49-F238E27FC236}">
                  <a16:creationId xmlns:a16="http://schemas.microsoft.com/office/drawing/2014/main" id="{9DFF5E89-BB33-F44C-AF08-1F22F9BC144D}"/>
                </a:ext>
              </a:extLst>
            </p:cNvPr>
            <p:cNvGrpSpPr/>
            <p:nvPr/>
          </p:nvGrpSpPr>
          <p:grpSpPr>
            <a:xfrm>
              <a:off x="4360215" y="3364647"/>
              <a:ext cx="709093" cy="585073"/>
              <a:chOff x="4716593" y="3811018"/>
              <a:chExt cx="709093" cy="585073"/>
            </a:xfrm>
          </p:grpSpPr>
          <p:sp>
            <p:nvSpPr>
              <p:cNvPr id="29" name="矩形 67">
                <a:extLst>
                  <a:ext uri="{FF2B5EF4-FFF2-40B4-BE49-F238E27FC236}">
                    <a16:creationId xmlns:a16="http://schemas.microsoft.com/office/drawing/2014/main" id="{190F0A56-C59B-BF47-BBA1-106DCB7A1CB2}"/>
                  </a:ext>
                </a:extLst>
              </p:cNvPr>
              <p:cNvSpPr/>
              <p:nvPr/>
            </p:nvSpPr>
            <p:spPr>
              <a:xfrm>
                <a:off x="4775567" y="3825476"/>
                <a:ext cx="591146"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0" name="矩形 68">
                <a:extLst>
                  <a:ext uri="{FF2B5EF4-FFF2-40B4-BE49-F238E27FC236}">
                    <a16:creationId xmlns:a16="http://schemas.microsoft.com/office/drawing/2014/main" id="{4FFCEB2F-50AB-A243-BEA1-E02F47528EDE}"/>
                  </a:ext>
                </a:extLst>
              </p:cNvPr>
              <p:cNvSpPr/>
              <p:nvPr/>
            </p:nvSpPr>
            <p:spPr>
              <a:xfrm>
                <a:off x="4716593" y="3811018"/>
                <a:ext cx="709093"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频率统计</a:t>
                </a:r>
              </a:p>
            </p:txBody>
          </p:sp>
        </p:grpSp>
        <p:sp>
          <p:nvSpPr>
            <p:cNvPr id="15" name="文本框 53">
              <a:extLst>
                <a:ext uri="{FF2B5EF4-FFF2-40B4-BE49-F238E27FC236}">
                  <a16:creationId xmlns:a16="http://schemas.microsoft.com/office/drawing/2014/main" id="{AF472D40-EF70-DC4C-9EF7-2E87FAF7AC37}"/>
                </a:ext>
              </a:extLst>
            </p:cNvPr>
            <p:cNvSpPr txBox="1"/>
            <p:nvPr/>
          </p:nvSpPr>
          <p:spPr>
            <a:xfrm>
              <a:off x="8255279" y="2806428"/>
              <a:ext cx="1425473"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重复数据删除</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安全区</a:t>
              </a:r>
            </a:p>
          </p:txBody>
        </p:sp>
        <p:sp>
          <p:nvSpPr>
            <p:cNvPr id="24" name="文本框 45">
              <a:extLst>
                <a:ext uri="{FF2B5EF4-FFF2-40B4-BE49-F238E27FC236}">
                  <a16:creationId xmlns:a16="http://schemas.microsoft.com/office/drawing/2014/main" id="{301983FD-54FF-C947-8821-20C994C38478}"/>
                </a:ext>
              </a:extLst>
            </p:cNvPr>
            <p:cNvSpPr txBox="1"/>
            <p:nvPr/>
          </p:nvSpPr>
          <p:spPr>
            <a:xfrm>
              <a:off x="9708514" y="2736963"/>
              <a:ext cx="754216" cy="584775"/>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物理存储</a:t>
              </a:r>
            </a:p>
          </p:txBody>
        </p:sp>
        <p:sp>
          <p:nvSpPr>
            <p:cNvPr id="40" name="箭头: 右 55">
              <a:extLst>
                <a:ext uri="{FF2B5EF4-FFF2-40B4-BE49-F238E27FC236}">
                  <a16:creationId xmlns:a16="http://schemas.microsoft.com/office/drawing/2014/main" id="{6825AB8A-2F8D-4E43-A94A-DB2EFFBAD515}"/>
                </a:ext>
              </a:extLst>
            </p:cNvPr>
            <p:cNvSpPr/>
            <p:nvPr/>
          </p:nvSpPr>
          <p:spPr>
            <a:xfrm>
              <a:off x="9591929" y="3560578"/>
              <a:ext cx="246171" cy="190242"/>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1" name="Right Arrow 40">
              <a:extLst>
                <a:ext uri="{FF2B5EF4-FFF2-40B4-BE49-F238E27FC236}">
                  <a16:creationId xmlns:a16="http://schemas.microsoft.com/office/drawing/2014/main" id="{5A775402-D74D-A748-B1E0-529E7F0AA0DB}"/>
                </a:ext>
              </a:extLst>
            </p:cNvPr>
            <p:cNvSpPr/>
            <p:nvPr/>
          </p:nvSpPr>
          <p:spPr>
            <a:xfrm>
              <a:off x="2741189" y="3163924"/>
              <a:ext cx="1575176" cy="752845"/>
            </a:xfrm>
            <a:prstGeom prst="rightArrow">
              <a:avLst>
                <a:gd name="adj1" fmla="val 50000"/>
                <a:gd name="adj2" fmla="val 1930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6" name="组合 42">
              <a:extLst>
                <a:ext uri="{FF2B5EF4-FFF2-40B4-BE49-F238E27FC236}">
                  <a16:creationId xmlns:a16="http://schemas.microsoft.com/office/drawing/2014/main" id="{D8738932-ECFB-8946-BA3A-8E770EADC8EA}"/>
                </a:ext>
              </a:extLst>
            </p:cNvPr>
            <p:cNvGrpSpPr/>
            <p:nvPr/>
          </p:nvGrpSpPr>
          <p:grpSpPr>
            <a:xfrm>
              <a:off x="3115914" y="3352504"/>
              <a:ext cx="825725" cy="375683"/>
              <a:chOff x="1659931" y="3636118"/>
              <a:chExt cx="825725" cy="375683"/>
            </a:xfrm>
          </p:grpSpPr>
          <p:sp>
            <p:nvSpPr>
              <p:cNvPr id="37" name="矩形 75">
                <a:extLst>
                  <a:ext uri="{FF2B5EF4-FFF2-40B4-BE49-F238E27FC236}">
                    <a16:creationId xmlns:a16="http://schemas.microsoft.com/office/drawing/2014/main" id="{13F91C81-DF15-8346-9D9A-04398C136F56}"/>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8" name="矩形 76">
                <a:extLst>
                  <a:ext uri="{FF2B5EF4-FFF2-40B4-BE49-F238E27FC236}">
                    <a16:creationId xmlns:a16="http://schemas.microsoft.com/office/drawing/2014/main" id="{7404E391-D747-2B4D-9447-AB04CE366837}"/>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9" name="矩形 77">
                <a:extLst>
                  <a:ext uri="{FF2B5EF4-FFF2-40B4-BE49-F238E27FC236}">
                    <a16:creationId xmlns:a16="http://schemas.microsoft.com/office/drawing/2014/main" id="{5F46EE25-4C51-E444-8D39-4DC13E24E442}"/>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明文块</a:t>
                </a:r>
                <a:endParaRPr lang="zh-CN" altLang="en-US" dirty="0">
                  <a:latin typeface="楷体" panose="02010609060101010101" pitchFamily="49" charset="-122"/>
                  <a:ea typeface="楷体" panose="02010609060101010101" pitchFamily="49" charset="-122"/>
                </a:endParaRPr>
              </a:p>
            </p:txBody>
          </p:sp>
        </p:grpSp>
        <p:grpSp>
          <p:nvGrpSpPr>
            <p:cNvPr id="43" name="组合 52">
              <a:extLst>
                <a:ext uri="{FF2B5EF4-FFF2-40B4-BE49-F238E27FC236}">
                  <a16:creationId xmlns:a16="http://schemas.microsoft.com/office/drawing/2014/main" id="{A4C7E2C3-FBDB-B94A-B438-1DEE856A890F}"/>
                </a:ext>
              </a:extLst>
            </p:cNvPr>
            <p:cNvGrpSpPr/>
            <p:nvPr/>
          </p:nvGrpSpPr>
          <p:grpSpPr>
            <a:xfrm>
              <a:off x="5199367" y="3382176"/>
              <a:ext cx="1524711" cy="584776"/>
              <a:chOff x="3885869" y="3906730"/>
              <a:chExt cx="1524711" cy="584776"/>
            </a:xfrm>
          </p:grpSpPr>
          <p:sp>
            <p:nvSpPr>
              <p:cNvPr id="44" name="矩形 67">
                <a:extLst>
                  <a:ext uri="{FF2B5EF4-FFF2-40B4-BE49-F238E27FC236}">
                    <a16:creationId xmlns:a16="http://schemas.microsoft.com/office/drawing/2014/main" id="{B1D98238-D293-C846-AEC2-6B92F2B94BC9}"/>
                  </a:ext>
                </a:extLst>
              </p:cNvPr>
              <p:cNvSpPr/>
              <p:nvPr/>
            </p:nvSpPr>
            <p:spPr>
              <a:xfrm>
                <a:off x="4029204" y="3906730"/>
                <a:ext cx="1248625"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5" name="矩形 68">
                <a:extLst>
                  <a:ext uri="{FF2B5EF4-FFF2-40B4-BE49-F238E27FC236}">
                    <a16:creationId xmlns:a16="http://schemas.microsoft.com/office/drawing/2014/main" id="{D8FEA900-B6F8-4641-AAA4-EF0366DF69A1}"/>
                  </a:ext>
                </a:extLst>
              </p:cNvPr>
              <p:cNvSpPr/>
              <p:nvPr/>
            </p:nvSpPr>
            <p:spPr>
              <a:xfrm>
                <a:off x="3885869" y="3906731"/>
                <a:ext cx="1524711"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第一阶段</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重复数据删除</a:t>
                </a:r>
              </a:p>
            </p:txBody>
          </p:sp>
        </p:grpSp>
        <p:cxnSp>
          <p:nvCxnSpPr>
            <p:cNvPr id="47" name="Straight Arrow Connector 46">
              <a:extLst>
                <a:ext uri="{FF2B5EF4-FFF2-40B4-BE49-F238E27FC236}">
                  <a16:creationId xmlns:a16="http://schemas.microsoft.com/office/drawing/2014/main" id="{72565786-E75C-364C-8555-BB5D2133428C}"/>
                </a:ext>
              </a:extLst>
            </p:cNvPr>
            <p:cNvCxnSpPr>
              <a:cxnSpLocks/>
            </p:cNvCxnSpPr>
            <p:nvPr/>
          </p:nvCxnSpPr>
          <p:spPr>
            <a:xfrm>
              <a:off x="5010335" y="3657034"/>
              <a:ext cx="3414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17D6267-E8F4-9A48-805D-ECC6B0F1748B}"/>
                </a:ext>
              </a:extLst>
            </p:cNvPr>
            <p:cNvCxnSpPr>
              <a:cxnSpLocks/>
            </p:cNvCxnSpPr>
            <p:nvPr/>
          </p:nvCxnSpPr>
          <p:spPr>
            <a:xfrm>
              <a:off x="6591327" y="3664412"/>
              <a:ext cx="3414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50" name="组合 52">
              <a:extLst>
                <a:ext uri="{FF2B5EF4-FFF2-40B4-BE49-F238E27FC236}">
                  <a16:creationId xmlns:a16="http://schemas.microsoft.com/office/drawing/2014/main" id="{5DBBC508-0F2C-E54F-B51A-2D2FCE9C22CE}"/>
                </a:ext>
              </a:extLst>
            </p:cNvPr>
            <p:cNvGrpSpPr/>
            <p:nvPr/>
          </p:nvGrpSpPr>
          <p:grpSpPr>
            <a:xfrm>
              <a:off x="6786882" y="3372024"/>
              <a:ext cx="1524711" cy="584776"/>
              <a:chOff x="3885869" y="3906730"/>
              <a:chExt cx="1524711" cy="584776"/>
            </a:xfrm>
          </p:grpSpPr>
          <p:sp>
            <p:nvSpPr>
              <p:cNvPr id="51" name="矩形 67">
                <a:extLst>
                  <a:ext uri="{FF2B5EF4-FFF2-40B4-BE49-F238E27FC236}">
                    <a16:creationId xmlns:a16="http://schemas.microsoft.com/office/drawing/2014/main" id="{ED0442AF-C0A9-9C4F-8E97-1012D0EBF0CA}"/>
                  </a:ext>
                </a:extLst>
              </p:cNvPr>
              <p:cNvSpPr/>
              <p:nvPr/>
            </p:nvSpPr>
            <p:spPr>
              <a:xfrm>
                <a:off x="4029204" y="3906730"/>
                <a:ext cx="1248625"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52" name="矩形 68">
                <a:extLst>
                  <a:ext uri="{FF2B5EF4-FFF2-40B4-BE49-F238E27FC236}">
                    <a16:creationId xmlns:a16="http://schemas.microsoft.com/office/drawing/2014/main" id="{541A524A-7C8B-D944-8176-5CC2915BB5B5}"/>
                  </a:ext>
                </a:extLst>
              </p:cNvPr>
              <p:cNvSpPr/>
              <p:nvPr/>
            </p:nvSpPr>
            <p:spPr>
              <a:xfrm>
                <a:off x="3885869" y="3906731"/>
                <a:ext cx="1524711"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第二阶段</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重复数据删除</a:t>
                </a:r>
              </a:p>
            </p:txBody>
          </p:sp>
        </p:grpSp>
        <p:grpSp>
          <p:nvGrpSpPr>
            <p:cNvPr id="8" name="组合 44">
              <a:extLst>
                <a:ext uri="{FF2B5EF4-FFF2-40B4-BE49-F238E27FC236}">
                  <a16:creationId xmlns:a16="http://schemas.microsoft.com/office/drawing/2014/main" id="{CB4DC38B-682C-954D-98DD-A3548A031981}"/>
                </a:ext>
              </a:extLst>
            </p:cNvPr>
            <p:cNvGrpSpPr/>
            <p:nvPr/>
          </p:nvGrpSpPr>
          <p:grpSpPr>
            <a:xfrm>
              <a:off x="4419187" y="2781093"/>
              <a:ext cx="4060968" cy="338554"/>
              <a:chOff x="3948407" y="3887708"/>
              <a:chExt cx="1185720" cy="338554"/>
            </a:xfrm>
          </p:grpSpPr>
          <p:sp>
            <p:nvSpPr>
              <p:cNvPr id="33" name="矩形 71">
                <a:extLst>
                  <a:ext uri="{FF2B5EF4-FFF2-40B4-BE49-F238E27FC236}">
                    <a16:creationId xmlns:a16="http://schemas.microsoft.com/office/drawing/2014/main" id="{AA2061EB-44A5-604F-A207-13432CB22911}"/>
                  </a:ext>
                </a:extLst>
              </p:cNvPr>
              <p:cNvSpPr/>
              <p:nvPr/>
            </p:nvSpPr>
            <p:spPr>
              <a:xfrm>
                <a:off x="3948407" y="3925578"/>
                <a:ext cx="1097742" cy="300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4" name="矩形 72">
                <a:extLst>
                  <a:ext uri="{FF2B5EF4-FFF2-40B4-BE49-F238E27FC236}">
                    <a16:creationId xmlns:a16="http://schemas.microsoft.com/office/drawing/2014/main" id="{0D6F3139-C4BE-F14A-A089-EDC635734446}"/>
                  </a:ext>
                </a:extLst>
              </p:cNvPr>
              <p:cNvSpPr/>
              <p:nvPr/>
            </p:nvSpPr>
            <p:spPr>
              <a:xfrm>
                <a:off x="4001672" y="3887708"/>
                <a:ext cx="1132455"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安全区内部高频数据块索引</a:t>
                </a:r>
              </a:p>
            </p:txBody>
          </p:sp>
        </p:grpSp>
        <p:cxnSp>
          <p:nvCxnSpPr>
            <p:cNvPr id="53" name="Straight Arrow Connector 52">
              <a:extLst>
                <a:ext uri="{FF2B5EF4-FFF2-40B4-BE49-F238E27FC236}">
                  <a16:creationId xmlns:a16="http://schemas.microsoft.com/office/drawing/2014/main" id="{9B2E74DC-A47E-6C4D-A348-5DA9D2DAEABA}"/>
                </a:ext>
              </a:extLst>
            </p:cNvPr>
            <p:cNvCxnSpPr>
              <a:cxnSpLocks/>
            </p:cNvCxnSpPr>
            <p:nvPr/>
          </p:nvCxnSpPr>
          <p:spPr>
            <a:xfrm flipV="1">
              <a:off x="5961722" y="3130630"/>
              <a:ext cx="0" cy="248475"/>
            </a:xfrm>
            <a:prstGeom prst="straightConnector1">
              <a:avLst/>
            </a:pr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56" name="组合 44">
              <a:extLst>
                <a:ext uri="{FF2B5EF4-FFF2-40B4-BE49-F238E27FC236}">
                  <a16:creationId xmlns:a16="http://schemas.microsoft.com/office/drawing/2014/main" id="{A3181F98-6267-F648-B70D-82DE7DA04EC9}"/>
                </a:ext>
              </a:extLst>
            </p:cNvPr>
            <p:cNvGrpSpPr/>
            <p:nvPr/>
          </p:nvGrpSpPr>
          <p:grpSpPr>
            <a:xfrm>
              <a:off x="4312149" y="4112183"/>
              <a:ext cx="3866692" cy="338554"/>
              <a:chOff x="3948407" y="3887708"/>
              <a:chExt cx="2216405" cy="338554"/>
            </a:xfrm>
          </p:grpSpPr>
          <p:sp>
            <p:nvSpPr>
              <p:cNvPr id="57" name="矩形 71">
                <a:extLst>
                  <a:ext uri="{FF2B5EF4-FFF2-40B4-BE49-F238E27FC236}">
                    <a16:creationId xmlns:a16="http://schemas.microsoft.com/office/drawing/2014/main" id="{FA41A8A3-035C-1247-B679-6EC0788644E0}"/>
                  </a:ext>
                </a:extLst>
              </p:cNvPr>
              <p:cNvSpPr/>
              <p:nvPr/>
            </p:nvSpPr>
            <p:spPr>
              <a:xfrm>
                <a:off x="3948407" y="3925578"/>
                <a:ext cx="2216405" cy="300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58" name="矩形 72">
                <a:extLst>
                  <a:ext uri="{FF2B5EF4-FFF2-40B4-BE49-F238E27FC236}">
                    <a16:creationId xmlns:a16="http://schemas.microsoft.com/office/drawing/2014/main" id="{872641CE-D237-EF45-AD28-620B9A117131}"/>
                  </a:ext>
                </a:extLst>
              </p:cNvPr>
              <p:cNvSpPr/>
              <p:nvPr/>
            </p:nvSpPr>
            <p:spPr>
              <a:xfrm>
                <a:off x="4069121" y="3887708"/>
                <a:ext cx="2038281"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安全区外部所有数据块索引</a:t>
                </a:r>
              </a:p>
            </p:txBody>
          </p:sp>
        </p:grpSp>
        <p:cxnSp>
          <p:nvCxnSpPr>
            <p:cNvPr id="60" name="Straight Arrow Connector 59">
              <a:extLst>
                <a:ext uri="{FF2B5EF4-FFF2-40B4-BE49-F238E27FC236}">
                  <a16:creationId xmlns:a16="http://schemas.microsoft.com/office/drawing/2014/main" id="{727ED9CD-9CDA-154D-9EA0-5DC0CA0C1C1C}"/>
                </a:ext>
              </a:extLst>
            </p:cNvPr>
            <p:cNvCxnSpPr>
              <a:cxnSpLocks/>
              <a:endCxn id="51" idx="2"/>
            </p:cNvCxnSpPr>
            <p:nvPr/>
          </p:nvCxnSpPr>
          <p:spPr>
            <a:xfrm flipV="1">
              <a:off x="7549237" y="3942639"/>
              <a:ext cx="5293" cy="222625"/>
            </a:xfrm>
            <a:prstGeom prst="straightConnector1">
              <a:avLst/>
            </a:pr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D7162171-3917-C54B-8046-88660CE49017}"/>
                </a:ext>
              </a:extLst>
            </p:cNvPr>
            <p:cNvCxnSpPr>
              <a:cxnSpLocks/>
            </p:cNvCxnSpPr>
            <p:nvPr/>
          </p:nvCxnSpPr>
          <p:spPr>
            <a:xfrm>
              <a:off x="8178841" y="3666593"/>
              <a:ext cx="1678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0" name="组合 48">
              <a:extLst>
                <a:ext uri="{FF2B5EF4-FFF2-40B4-BE49-F238E27FC236}">
                  <a16:creationId xmlns:a16="http://schemas.microsoft.com/office/drawing/2014/main" id="{5CB7C34E-4CDA-B648-9620-6B4DF34ABE66}"/>
                </a:ext>
              </a:extLst>
            </p:cNvPr>
            <p:cNvGrpSpPr/>
            <p:nvPr/>
          </p:nvGrpSpPr>
          <p:grpSpPr>
            <a:xfrm>
              <a:off x="8097828" y="3357860"/>
              <a:ext cx="1006424" cy="584775"/>
              <a:chOff x="3454836" y="3358310"/>
              <a:chExt cx="1006424" cy="552015"/>
            </a:xfrm>
          </p:grpSpPr>
          <p:sp>
            <p:nvSpPr>
              <p:cNvPr id="31" name="矩形 69">
                <a:extLst>
                  <a:ext uri="{FF2B5EF4-FFF2-40B4-BE49-F238E27FC236}">
                    <a16:creationId xmlns:a16="http://schemas.microsoft.com/office/drawing/2014/main" id="{5272075C-9EED-6B41-B09C-5621F6D8C314}"/>
                  </a:ext>
                </a:extLst>
              </p:cNvPr>
              <p:cNvSpPr/>
              <p:nvPr/>
            </p:nvSpPr>
            <p:spPr>
              <a:xfrm>
                <a:off x="3702824" y="3358310"/>
                <a:ext cx="520623" cy="552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2" name="矩形 70">
                <a:extLst>
                  <a:ext uri="{FF2B5EF4-FFF2-40B4-BE49-F238E27FC236}">
                    <a16:creationId xmlns:a16="http://schemas.microsoft.com/office/drawing/2014/main" id="{1D70D554-1AE4-2E46-A26A-A3C8ADEEAFE5}"/>
                  </a:ext>
                </a:extLst>
              </p:cNvPr>
              <p:cNvSpPr/>
              <p:nvPr/>
            </p:nvSpPr>
            <p:spPr>
              <a:xfrm>
                <a:off x="3454836" y="3464320"/>
                <a:ext cx="1006424" cy="319588"/>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压缩</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p:txBody>
          </p:sp>
        </p:grpSp>
        <p:cxnSp>
          <p:nvCxnSpPr>
            <p:cNvPr id="64" name="Straight Arrow Connector 63">
              <a:extLst>
                <a:ext uri="{FF2B5EF4-FFF2-40B4-BE49-F238E27FC236}">
                  <a16:creationId xmlns:a16="http://schemas.microsoft.com/office/drawing/2014/main" id="{5ECEF8C9-CD73-0F48-B1A7-9289AE01C2B4}"/>
                </a:ext>
              </a:extLst>
            </p:cNvPr>
            <p:cNvCxnSpPr>
              <a:cxnSpLocks/>
            </p:cNvCxnSpPr>
            <p:nvPr/>
          </p:nvCxnSpPr>
          <p:spPr>
            <a:xfrm flipV="1">
              <a:off x="8866439" y="3664412"/>
              <a:ext cx="174036" cy="2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8" name="组合 48">
              <a:extLst>
                <a:ext uri="{FF2B5EF4-FFF2-40B4-BE49-F238E27FC236}">
                  <a16:creationId xmlns:a16="http://schemas.microsoft.com/office/drawing/2014/main" id="{4A0AB1F0-122B-3349-8AAA-2F9430EA969C}"/>
                </a:ext>
              </a:extLst>
            </p:cNvPr>
            <p:cNvGrpSpPr/>
            <p:nvPr/>
          </p:nvGrpSpPr>
          <p:grpSpPr>
            <a:xfrm>
              <a:off x="8789057" y="3357860"/>
              <a:ext cx="1006424" cy="584775"/>
              <a:chOff x="3454836" y="3358310"/>
              <a:chExt cx="1006424" cy="552015"/>
            </a:xfrm>
          </p:grpSpPr>
          <p:sp>
            <p:nvSpPr>
              <p:cNvPr id="69" name="矩形 69">
                <a:extLst>
                  <a:ext uri="{FF2B5EF4-FFF2-40B4-BE49-F238E27FC236}">
                    <a16:creationId xmlns:a16="http://schemas.microsoft.com/office/drawing/2014/main" id="{A7BAA624-1F6E-8E48-82C2-3B4E13B48A40}"/>
                  </a:ext>
                </a:extLst>
              </p:cNvPr>
              <p:cNvSpPr/>
              <p:nvPr/>
            </p:nvSpPr>
            <p:spPr>
              <a:xfrm>
                <a:off x="3702824" y="3358310"/>
                <a:ext cx="520623" cy="552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0" name="矩形 70">
                <a:extLst>
                  <a:ext uri="{FF2B5EF4-FFF2-40B4-BE49-F238E27FC236}">
                    <a16:creationId xmlns:a16="http://schemas.microsoft.com/office/drawing/2014/main" id="{44F4B817-6B21-3E4A-9571-F3B7C55A2427}"/>
                  </a:ext>
                </a:extLst>
              </p:cNvPr>
              <p:cNvSpPr/>
              <p:nvPr/>
            </p:nvSpPr>
            <p:spPr>
              <a:xfrm>
                <a:off x="3454836" y="3464320"/>
                <a:ext cx="1006424" cy="319588"/>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加密</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p:txBody>
          </p:sp>
        </p:grpSp>
        <p:grpSp>
          <p:nvGrpSpPr>
            <p:cNvPr id="73" name="Group 72">
              <a:extLst>
                <a:ext uri="{FF2B5EF4-FFF2-40B4-BE49-F238E27FC236}">
                  <a16:creationId xmlns:a16="http://schemas.microsoft.com/office/drawing/2014/main" id="{C0F045EF-70F3-054A-BF92-959C583420C9}"/>
                </a:ext>
              </a:extLst>
            </p:cNvPr>
            <p:cNvGrpSpPr/>
            <p:nvPr/>
          </p:nvGrpSpPr>
          <p:grpSpPr>
            <a:xfrm>
              <a:off x="9871921" y="3346753"/>
              <a:ext cx="342498" cy="381434"/>
              <a:chOff x="8006907" y="3238283"/>
              <a:chExt cx="342498" cy="381434"/>
            </a:xfrm>
          </p:grpSpPr>
          <p:sp>
            <p:nvSpPr>
              <p:cNvPr id="71" name="Can 70">
                <a:extLst>
                  <a:ext uri="{FF2B5EF4-FFF2-40B4-BE49-F238E27FC236}">
                    <a16:creationId xmlns:a16="http://schemas.microsoft.com/office/drawing/2014/main" id="{04642E0D-A75A-8540-AC70-C7B72352936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2" name="Picture 71" descr="A close up of a logo&#10;&#10;Description automatically generated">
                <a:extLst>
                  <a:ext uri="{FF2B5EF4-FFF2-40B4-BE49-F238E27FC236}">
                    <a16:creationId xmlns:a16="http://schemas.microsoft.com/office/drawing/2014/main" id="{B6751605-8CE8-664E-B5EE-3C1CC4E53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grpSp>
          <p:nvGrpSpPr>
            <p:cNvPr id="74" name="Group 73">
              <a:extLst>
                <a:ext uri="{FF2B5EF4-FFF2-40B4-BE49-F238E27FC236}">
                  <a16:creationId xmlns:a16="http://schemas.microsoft.com/office/drawing/2014/main" id="{22414B17-8272-214F-88C6-689A3E4AE018}"/>
                </a:ext>
              </a:extLst>
            </p:cNvPr>
            <p:cNvGrpSpPr/>
            <p:nvPr/>
          </p:nvGrpSpPr>
          <p:grpSpPr>
            <a:xfrm>
              <a:off x="10024321" y="3499153"/>
              <a:ext cx="342498" cy="381434"/>
              <a:chOff x="8006907" y="3238283"/>
              <a:chExt cx="342498" cy="381434"/>
            </a:xfrm>
          </p:grpSpPr>
          <p:sp>
            <p:nvSpPr>
              <p:cNvPr id="75" name="Can 74">
                <a:extLst>
                  <a:ext uri="{FF2B5EF4-FFF2-40B4-BE49-F238E27FC236}">
                    <a16:creationId xmlns:a16="http://schemas.microsoft.com/office/drawing/2014/main" id="{2FB819E4-762D-354B-A11D-067DBD7284A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6" name="Picture 75" descr="A close up of a logo&#10;&#10;Description automatically generated">
                <a:extLst>
                  <a:ext uri="{FF2B5EF4-FFF2-40B4-BE49-F238E27FC236}">
                    <a16:creationId xmlns:a16="http://schemas.microsoft.com/office/drawing/2014/main" id="{A7373251-E69E-8B49-A546-6FA4A08E19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grpSp>
          <p:nvGrpSpPr>
            <p:cNvPr id="77" name="Group 76">
              <a:extLst>
                <a:ext uri="{FF2B5EF4-FFF2-40B4-BE49-F238E27FC236}">
                  <a16:creationId xmlns:a16="http://schemas.microsoft.com/office/drawing/2014/main" id="{BBACA7DF-864E-0847-B15C-EFE2BEB40C3E}"/>
                </a:ext>
              </a:extLst>
            </p:cNvPr>
            <p:cNvGrpSpPr/>
            <p:nvPr/>
          </p:nvGrpSpPr>
          <p:grpSpPr>
            <a:xfrm>
              <a:off x="9895304" y="3672546"/>
              <a:ext cx="342498" cy="381434"/>
              <a:chOff x="8006907" y="3238283"/>
              <a:chExt cx="342498" cy="381434"/>
            </a:xfrm>
          </p:grpSpPr>
          <p:sp>
            <p:nvSpPr>
              <p:cNvPr id="78" name="Can 77">
                <a:extLst>
                  <a:ext uri="{FF2B5EF4-FFF2-40B4-BE49-F238E27FC236}">
                    <a16:creationId xmlns:a16="http://schemas.microsoft.com/office/drawing/2014/main" id="{0CA9C324-91BC-4844-BB52-08FC52B2C9A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9" name="Picture 78" descr="A close up of a logo&#10;&#10;Description automatically generated">
                <a:extLst>
                  <a:ext uri="{FF2B5EF4-FFF2-40B4-BE49-F238E27FC236}">
                    <a16:creationId xmlns:a16="http://schemas.microsoft.com/office/drawing/2014/main" id="{1813D0BA-44D3-ED4F-B596-940874E41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sp>
          <p:nvSpPr>
            <p:cNvPr id="59" name="矩形 1">
              <a:extLst>
                <a:ext uri="{FF2B5EF4-FFF2-40B4-BE49-F238E27FC236}">
                  <a16:creationId xmlns:a16="http://schemas.microsoft.com/office/drawing/2014/main" id="{87119B9A-BC03-B24B-8696-0286D94EF5AD}"/>
                </a:ext>
              </a:extLst>
            </p:cNvPr>
            <p:cNvSpPr/>
            <p:nvPr/>
          </p:nvSpPr>
          <p:spPr>
            <a:xfrm>
              <a:off x="1683462" y="2658350"/>
              <a:ext cx="1023906" cy="18709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2" name="矩形 2">
              <a:extLst>
                <a:ext uri="{FF2B5EF4-FFF2-40B4-BE49-F238E27FC236}">
                  <a16:creationId xmlns:a16="http://schemas.microsoft.com/office/drawing/2014/main" id="{4B2CF347-FCA5-7D4F-9FC2-D7A929A12684}"/>
                </a:ext>
              </a:extLst>
            </p:cNvPr>
            <p:cNvSpPr/>
            <p:nvPr/>
          </p:nvSpPr>
          <p:spPr>
            <a:xfrm>
              <a:off x="1717644" y="334675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63" name="文本框 19">
              <a:extLst>
                <a:ext uri="{FF2B5EF4-FFF2-40B4-BE49-F238E27FC236}">
                  <a16:creationId xmlns:a16="http://schemas.microsoft.com/office/drawing/2014/main" id="{C1E27355-7CA9-0046-AC89-7C919184523C}"/>
                </a:ext>
              </a:extLst>
            </p:cNvPr>
            <p:cNvSpPr txBox="1"/>
            <p:nvPr/>
          </p:nvSpPr>
          <p:spPr>
            <a:xfrm>
              <a:off x="1795616" y="4138774"/>
              <a:ext cx="987957" cy="338554"/>
            </a:xfrm>
            <a:prstGeom prst="rect">
              <a:avLst/>
            </a:prstGeom>
            <a:noFill/>
          </p:spPr>
          <p:txBody>
            <a:bodyPr wrap="square" rtlCol="0">
              <a:spAutoFit/>
            </a:bodyPr>
            <a:lstStyle/>
            <a:p>
              <a:r>
                <a:rPr lang="zh-CN" altLang="en-US" sz="1600" b="1" dirty="0">
                  <a:latin typeface="KaiTi" panose="02010609060101010101" pitchFamily="49" charset="-122"/>
                  <a:ea typeface="KaiTi" panose="02010609060101010101" pitchFamily="49" charset="-122"/>
                  <a:cs typeface="Arial" panose="020B0604020202020204" pitchFamily="34" charset="0"/>
                </a:rPr>
                <a:t>客户端</a:t>
              </a:r>
            </a:p>
          </p:txBody>
        </p:sp>
      </p:grpSp>
    </p:spTree>
    <p:extLst>
      <p:ext uri="{BB962C8B-B14F-4D97-AF65-F5344CB8AC3E}">
        <p14:creationId xmlns:p14="http://schemas.microsoft.com/office/powerpoint/2010/main" val="64144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244061-511A-E247-BCB4-DD82A5FFCCE4}"/>
              </a:ext>
            </a:extLst>
          </p:cNvPr>
          <p:cNvGrpSpPr/>
          <p:nvPr/>
        </p:nvGrpSpPr>
        <p:grpSpPr>
          <a:xfrm>
            <a:off x="63309" y="1603880"/>
            <a:ext cx="9630052" cy="2148285"/>
            <a:chOff x="63309" y="1603880"/>
            <a:chExt cx="9630052" cy="2148285"/>
          </a:xfrm>
        </p:grpSpPr>
        <p:sp>
          <p:nvSpPr>
            <p:cNvPr id="4" name="TextBox 3">
              <a:extLst>
                <a:ext uri="{FF2B5EF4-FFF2-40B4-BE49-F238E27FC236}">
                  <a16:creationId xmlns:a16="http://schemas.microsoft.com/office/drawing/2014/main" id="{13F72056-8FF1-154F-9125-0C05A5ABFD52}"/>
                </a:ext>
              </a:extLst>
            </p:cNvPr>
            <p:cNvSpPr txBox="1"/>
            <p:nvPr/>
          </p:nvSpPr>
          <p:spPr>
            <a:xfrm>
              <a:off x="63309" y="1749998"/>
              <a:ext cx="2354713" cy="646331"/>
            </a:xfrm>
            <a:prstGeom prst="rect">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CN" dirty="0">
                  <a:latin typeface="KaiTi" panose="02010609060101010101" pitchFamily="49" charset="-122"/>
                  <a:ea typeface="KaiTi" panose="02010609060101010101" pitchFamily="49" charset="-122"/>
                </a:rPr>
                <a:t>优化现有</a:t>
              </a:r>
            </a:p>
            <a:p>
              <a:pPr algn="ctr"/>
              <a:r>
                <a:rPr lang="en-CN" dirty="0">
                  <a:latin typeface="KaiTi" panose="02010609060101010101" pitchFamily="49" charset="-122"/>
                  <a:ea typeface="KaiTi" panose="02010609060101010101" pitchFamily="49" charset="-122"/>
                </a:rPr>
                <a:t>加密后重复数据删除</a:t>
              </a:r>
            </a:p>
          </p:txBody>
        </p:sp>
        <p:sp>
          <p:nvSpPr>
            <p:cNvPr id="5" name="TextBox 4">
              <a:extLst>
                <a:ext uri="{FF2B5EF4-FFF2-40B4-BE49-F238E27FC236}">
                  <a16:creationId xmlns:a16="http://schemas.microsoft.com/office/drawing/2014/main" id="{67BF12B6-222A-4B48-A1B2-93E440F97A98}"/>
                </a:ext>
              </a:extLst>
            </p:cNvPr>
            <p:cNvSpPr txBox="1"/>
            <p:nvPr/>
          </p:nvSpPr>
          <p:spPr>
            <a:xfrm>
              <a:off x="63310" y="3105834"/>
              <a:ext cx="2354712" cy="646331"/>
            </a:xfrm>
            <a:prstGeom prst="rect">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CN" dirty="0">
                  <a:latin typeface="KaiTi" panose="02010609060101010101" pitchFamily="49" charset="-122"/>
                  <a:ea typeface="KaiTi" panose="02010609060101010101" pitchFamily="49" charset="-122"/>
                </a:rPr>
                <a:t>突破新型</a:t>
              </a:r>
            </a:p>
            <a:p>
              <a:r>
                <a:rPr lang="en-CN" dirty="0">
                  <a:latin typeface="KaiTi" panose="02010609060101010101" pitchFamily="49" charset="-122"/>
                  <a:ea typeface="KaiTi" panose="02010609060101010101" pitchFamily="49" charset="-122"/>
                </a:rPr>
                <a:t>加密前重复数据删除</a:t>
              </a:r>
            </a:p>
          </p:txBody>
        </p:sp>
        <p:sp>
          <p:nvSpPr>
            <p:cNvPr id="6" name="Left Brace 5">
              <a:extLst>
                <a:ext uri="{FF2B5EF4-FFF2-40B4-BE49-F238E27FC236}">
                  <a16:creationId xmlns:a16="http://schemas.microsoft.com/office/drawing/2014/main" id="{54A56778-756C-6A4C-9A6E-F78994B8A22D}"/>
                </a:ext>
              </a:extLst>
            </p:cNvPr>
            <p:cNvSpPr/>
            <p:nvPr/>
          </p:nvSpPr>
          <p:spPr>
            <a:xfrm>
              <a:off x="2479455" y="1662463"/>
              <a:ext cx="203757" cy="80507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7" name="TextBox 6">
              <a:extLst>
                <a:ext uri="{FF2B5EF4-FFF2-40B4-BE49-F238E27FC236}">
                  <a16:creationId xmlns:a16="http://schemas.microsoft.com/office/drawing/2014/main" id="{43C99C15-C30C-DB43-83C6-EC91F7BD756F}"/>
                </a:ext>
              </a:extLst>
            </p:cNvPr>
            <p:cNvSpPr txBox="1"/>
            <p:nvPr/>
          </p:nvSpPr>
          <p:spPr>
            <a:xfrm>
              <a:off x="1916229" y="1603880"/>
              <a:ext cx="4719449" cy="369332"/>
            </a:xfrm>
            <a:prstGeom prst="rect">
              <a:avLst/>
            </a:prstGeom>
            <a:noFill/>
          </p:spPr>
          <p:txBody>
            <a:bodyPr wrap="square" rtlCol="0">
              <a:spAutoFit/>
            </a:bodyPr>
            <a:lstStyle/>
            <a:p>
              <a:pPr algn="ctr"/>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轻量级密钥生成研究</a:t>
              </a:r>
            </a:p>
          </p:txBody>
        </p:sp>
        <p:sp>
          <p:nvSpPr>
            <p:cNvPr id="8" name="TextBox 7">
              <a:extLst>
                <a:ext uri="{FF2B5EF4-FFF2-40B4-BE49-F238E27FC236}">
                  <a16:creationId xmlns:a16="http://schemas.microsoft.com/office/drawing/2014/main" id="{E69EC966-40D4-B447-888E-E12A35FFFC56}"/>
                </a:ext>
              </a:extLst>
            </p:cNvPr>
            <p:cNvSpPr txBox="1"/>
            <p:nvPr/>
          </p:nvSpPr>
          <p:spPr>
            <a:xfrm>
              <a:off x="2581333" y="2150798"/>
              <a:ext cx="3377848" cy="369332"/>
            </a:xfrm>
            <a:prstGeom prst="rect">
              <a:avLst/>
            </a:prstGeom>
            <a:noFill/>
          </p:spPr>
          <p:txBody>
            <a:bodyPr wrap="none" rtlCol="0">
              <a:spAutoFit/>
            </a:bodyPr>
            <a:lstStyle/>
            <a:p>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扩展所有权证明研究</a:t>
              </a:r>
            </a:p>
          </p:txBody>
        </p:sp>
        <p:cxnSp>
          <p:nvCxnSpPr>
            <p:cNvPr id="12" name="Straight Arrow Connector 11">
              <a:extLst>
                <a:ext uri="{FF2B5EF4-FFF2-40B4-BE49-F238E27FC236}">
                  <a16:creationId xmlns:a16="http://schemas.microsoft.com/office/drawing/2014/main" id="{A566619A-F388-C840-A6DB-1B7A0081E510}"/>
                </a:ext>
              </a:extLst>
            </p:cNvPr>
            <p:cNvCxnSpPr>
              <a:cxnSpLocks/>
            </p:cNvCxnSpPr>
            <p:nvPr/>
          </p:nvCxnSpPr>
          <p:spPr>
            <a:xfrm>
              <a:off x="2418022" y="3428999"/>
              <a:ext cx="4007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A90B6D-A715-574E-9F55-B2781237ED66}"/>
                </a:ext>
              </a:extLst>
            </p:cNvPr>
            <p:cNvSpPr txBox="1"/>
            <p:nvPr/>
          </p:nvSpPr>
          <p:spPr>
            <a:xfrm>
              <a:off x="2798627" y="3244333"/>
              <a:ext cx="3147015" cy="369332"/>
            </a:xfrm>
            <a:prstGeom prst="rect">
              <a:avLst/>
            </a:prstGeom>
            <a:noFill/>
          </p:spPr>
          <p:txBody>
            <a:bodyPr wrap="none" rtlCol="0">
              <a:spAutoFit/>
            </a:bodyPr>
            <a:lstStyle/>
            <a:p>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重复数据删除研究</a:t>
              </a:r>
            </a:p>
          </p:txBody>
        </p:sp>
        <p:sp>
          <p:nvSpPr>
            <p:cNvPr id="16" name="Left Brace 15">
              <a:extLst>
                <a:ext uri="{FF2B5EF4-FFF2-40B4-BE49-F238E27FC236}">
                  <a16:creationId xmlns:a16="http://schemas.microsoft.com/office/drawing/2014/main" id="{74C3D15B-2F7E-2349-983A-2054C590DF91}"/>
                </a:ext>
              </a:extLst>
            </p:cNvPr>
            <p:cNvSpPr/>
            <p:nvPr/>
          </p:nvSpPr>
          <p:spPr>
            <a:xfrm flipH="1">
              <a:off x="5894977" y="1635910"/>
              <a:ext cx="203757" cy="80507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8" name="TextBox 17">
              <a:extLst>
                <a:ext uri="{FF2B5EF4-FFF2-40B4-BE49-F238E27FC236}">
                  <a16:creationId xmlns:a16="http://schemas.microsoft.com/office/drawing/2014/main" id="{AFBCEB71-C571-E645-A7D5-2369051D632E}"/>
                </a:ext>
              </a:extLst>
            </p:cNvPr>
            <p:cNvSpPr txBox="1"/>
            <p:nvPr/>
          </p:nvSpPr>
          <p:spPr>
            <a:xfrm>
              <a:off x="6969538" y="1859947"/>
              <a:ext cx="2723823" cy="369332"/>
            </a:xfrm>
            <a:prstGeom prst="rect">
              <a:avLst/>
            </a:prstGeom>
            <a:noFill/>
          </p:spPr>
          <p:txBody>
            <a:bodyPr wrap="none" rtlCol="0">
              <a:spAutoFit/>
            </a:bodyPr>
            <a:lstStyle/>
            <a:p>
              <a:pPr algn="ctr"/>
              <a:r>
                <a:rPr lang="en-CN" dirty="0">
                  <a:latin typeface="KaiTi" panose="02010609060101010101" pitchFamily="49" charset="-122"/>
                  <a:ea typeface="KaiTi" panose="02010609060101010101" pitchFamily="49" charset="-122"/>
                </a:rPr>
                <a:t>加密后重复数据删除系统</a:t>
              </a:r>
            </a:p>
          </p:txBody>
        </p:sp>
        <p:cxnSp>
          <p:nvCxnSpPr>
            <p:cNvPr id="19" name="Straight Arrow Connector 18">
              <a:extLst>
                <a:ext uri="{FF2B5EF4-FFF2-40B4-BE49-F238E27FC236}">
                  <a16:creationId xmlns:a16="http://schemas.microsoft.com/office/drawing/2014/main" id="{AA984AE7-38D3-8342-83C2-4CB9B6AAF3F5}"/>
                </a:ext>
              </a:extLst>
            </p:cNvPr>
            <p:cNvCxnSpPr>
              <a:cxnSpLocks/>
            </p:cNvCxnSpPr>
            <p:nvPr/>
          </p:nvCxnSpPr>
          <p:spPr>
            <a:xfrm>
              <a:off x="5852773" y="3428999"/>
              <a:ext cx="116359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53B063-7DDD-9946-B116-E9A6CC61A1C4}"/>
                </a:ext>
              </a:extLst>
            </p:cNvPr>
            <p:cNvSpPr txBox="1"/>
            <p:nvPr/>
          </p:nvSpPr>
          <p:spPr>
            <a:xfrm>
              <a:off x="6969538" y="3238306"/>
              <a:ext cx="2723823" cy="369332"/>
            </a:xfrm>
            <a:prstGeom prst="rect">
              <a:avLst/>
            </a:prstGeom>
            <a:noFill/>
          </p:spPr>
          <p:txBody>
            <a:bodyPr wrap="none" rtlCol="0">
              <a:spAutoFit/>
            </a:bodyPr>
            <a:lstStyle/>
            <a:p>
              <a:pPr algn="ctr"/>
              <a:r>
                <a:rPr lang="en-CN" dirty="0">
                  <a:latin typeface="KaiTi" panose="02010609060101010101" pitchFamily="49" charset="-122"/>
                  <a:ea typeface="KaiTi" panose="02010609060101010101" pitchFamily="49" charset="-122"/>
                </a:rPr>
                <a:t>加密前重复数据删除系统</a:t>
              </a:r>
            </a:p>
          </p:txBody>
        </p:sp>
        <p:cxnSp>
          <p:nvCxnSpPr>
            <p:cNvPr id="24" name="Straight Arrow Connector 23">
              <a:extLst>
                <a:ext uri="{FF2B5EF4-FFF2-40B4-BE49-F238E27FC236}">
                  <a16:creationId xmlns:a16="http://schemas.microsoft.com/office/drawing/2014/main" id="{3EBAAD55-1055-414A-A9AF-DF0B80021093}"/>
                </a:ext>
              </a:extLst>
            </p:cNvPr>
            <p:cNvCxnSpPr>
              <a:cxnSpLocks/>
              <a:endCxn id="21" idx="0"/>
            </p:cNvCxnSpPr>
            <p:nvPr/>
          </p:nvCxnSpPr>
          <p:spPr>
            <a:xfrm>
              <a:off x="8331449" y="2177815"/>
              <a:ext cx="1" cy="1060491"/>
            </a:xfrm>
            <a:prstGeom prst="straightConnector1">
              <a:avLst/>
            </a:prstGeom>
            <a:ln w="1270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0522DF4-5F90-484C-9C8C-B580421DC415}"/>
                </a:ext>
              </a:extLst>
            </p:cNvPr>
            <p:cNvSpPr txBox="1"/>
            <p:nvPr/>
          </p:nvSpPr>
          <p:spPr>
            <a:xfrm>
              <a:off x="5852773" y="3105834"/>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关键技术</a:t>
              </a:r>
              <a:endParaRPr lang="en-CN" dirty="0">
                <a:latin typeface="KaiTi" panose="02010609060101010101" pitchFamily="49" charset="-122"/>
                <a:ea typeface="KaiTi" panose="02010609060101010101" pitchFamily="49" charset="-122"/>
              </a:endParaRPr>
            </a:p>
          </p:txBody>
        </p:sp>
        <p:sp>
          <p:nvSpPr>
            <p:cNvPr id="28" name="TextBox 27">
              <a:extLst>
                <a:ext uri="{FF2B5EF4-FFF2-40B4-BE49-F238E27FC236}">
                  <a16:creationId xmlns:a16="http://schemas.microsoft.com/office/drawing/2014/main" id="{92B53D32-B793-184A-B495-D9CD285A1E16}"/>
                </a:ext>
              </a:extLst>
            </p:cNvPr>
            <p:cNvSpPr txBox="1"/>
            <p:nvPr/>
          </p:nvSpPr>
          <p:spPr>
            <a:xfrm>
              <a:off x="8282484" y="2538783"/>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应用互补</a:t>
              </a:r>
              <a:endParaRPr lang="en-CN" dirty="0">
                <a:latin typeface="KaiTi" panose="02010609060101010101" pitchFamily="49" charset="-122"/>
                <a:ea typeface="KaiTi" panose="02010609060101010101" pitchFamily="49" charset="-122"/>
              </a:endParaRPr>
            </a:p>
          </p:txBody>
        </p:sp>
        <p:sp>
          <p:nvSpPr>
            <p:cNvPr id="32" name="TextBox 31">
              <a:extLst>
                <a:ext uri="{FF2B5EF4-FFF2-40B4-BE49-F238E27FC236}">
                  <a16:creationId xmlns:a16="http://schemas.microsoft.com/office/drawing/2014/main" id="{C372B943-92AF-CF4E-A0B0-98F23993756A}"/>
                </a:ext>
              </a:extLst>
            </p:cNvPr>
            <p:cNvSpPr txBox="1"/>
            <p:nvPr/>
          </p:nvSpPr>
          <p:spPr>
            <a:xfrm>
              <a:off x="6027864" y="1734609"/>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关键技术</a:t>
              </a:r>
            </a:p>
          </p:txBody>
        </p:sp>
        <p:cxnSp>
          <p:nvCxnSpPr>
            <p:cNvPr id="37" name="Straight Arrow Connector 36">
              <a:extLst>
                <a:ext uri="{FF2B5EF4-FFF2-40B4-BE49-F238E27FC236}">
                  <a16:creationId xmlns:a16="http://schemas.microsoft.com/office/drawing/2014/main" id="{89489CFB-A737-FB4F-9739-26786AA81EDD}"/>
                </a:ext>
              </a:extLst>
            </p:cNvPr>
            <p:cNvCxnSpPr>
              <a:cxnSpLocks/>
            </p:cNvCxnSpPr>
            <p:nvPr/>
          </p:nvCxnSpPr>
          <p:spPr>
            <a:xfrm>
              <a:off x="6055459" y="2032299"/>
              <a:ext cx="999420" cy="446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3218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F4DF45-9567-3546-B32A-B257EE98C747}"/>
              </a:ext>
            </a:extLst>
          </p:cNvPr>
          <p:cNvGrpSpPr/>
          <p:nvPr/>
        </p:nvGrpSpPr>
        <p:grpSpPr>
          <a:xfrm>
            <a:off x="0" y="2040024"/>
            <a:ext cx="10120046" cy="3094343"/>
            <a:chOff x="0" y="2040024"/>
            <a:chExt cx="10120046" cy="3094343"/>
          </a:xfrm>
        </p:grpSpPr>
        <p:sp>
          <p:nvSpPr>
            <p:cNvPr id="4" name="Rectangle 3">
              <a:extLst>
                <a:ext uri="{FF2B5EF4-FFF2-40B4-BE49-F238E27FC236}">
                  <a16:creationId xmlns:a16="http://schemas.microsoft.com/office/drawing/2014/main" id="{A58BCE5F-3AD6-AA43-AF7F-8FE6D88049C3}"/>
                </a:ext>
              </a:extLst>
            </p:cNvPr>
            <p:cNvSpPr/>
            <p:nvPr/>
          </p:nvSpPr>
          <p:spPr>
            <a:xfrm>
              <a:off x="46060" y="2095928"/>
              <a:ext cx="7741751"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基于TEE的重复数据删除</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3.1.3</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Rectangle 4">
              <a:extLst>
                <a:ext uri="{FF2B5EF4-FFF2-40B4-BE49-F238E27FC236}">
                  <a16:creationId xmlns:a16="http://schemas.microsoft.com/office/drawing/2014/main" id="{D666EA40-419A-2441-B8EE-BD170AE34536}"/>
                </a:ext>
              </a:extLst>
            </p:cNvPr>
            <p:cNvSpPr/>
            <p:nvPr/>
          </p:nvSpPr>
          <p:spPr>
            <a:xfrm>
              <a:off x="46058" y="3477802"/>
              <a:ext cx="3827299"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基于TEE的轻量级密钥生成</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3.1.1</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FC912D49-06D1-C24C-9547-623700A00306}"/>
                </a:ext>
              </a:extLst>
            </p:cNvPr>
            <p:cNvSpPr/>
            <p:nvPr/>
          </p:nvSpPr>
          <p:spPr>
            <a:xfrm>
              <a:off x="3960512" y="3477801"/>
              <a:ext cx="3827299"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基于TEE的扩展所有权证明</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3.1.2</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Rectangle 7">
              <a:extLst>
                <a:ext uri="{FF2B5EF4-FFF2-40B4-BE49-F238E27FC236}">
                  <a16:creationId xmlns:a16="http://schemas.microsoft.com/office/drawing/2014/main" id="{C3B2D1FE-3400-D241-92FB-739B37BD1FCD}"/>
                </a:ext>
              </a:extLst>
            </p:cNvPr>
            <p:cNvSpPr/>
            <p:nvPr/>
          </p:nvSpPr>
          <p:spPr>
            <a:xfrm>
              <a:off x="46060" y="2414427"/>
              <a:ext cx="7741751" cy="83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0" name="TextBox 9">
              <a:extLst>
                <a:ext uri="{FF2B5EF4-FFF2-40B4-BE49-F238E27FC236}">
                  <a16:creationId xmlns:a16="http://schemas.microsoft.com/office/drawing/2014/main" id="{E730292C-01FA-EF46-A043-6E103BEB2A5A}"/>
                </a:ext>
              </a:extLst>
            </p:cNvPr>
            <p:cNvSpPr txBox="1"/>
            <p:nvPr/>
          </p:nvSpPr>
          <p:spPr>
            <a:xfrm>
              <a:off x="46059" y="2414426"/>
              <a:ext cx="7854768" cy="830997"/>
            </a:xfrm>
            <a:prstGeom prst="rect">
              <a:avLst/>
            </a:prstGeom>
            <a:noFill/>
            <a:ln>
              <a:noFill/>
            </a:ln>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在服务端部署安全区执行重复数据删除</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提出基于频率重复数据删除</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，在安全区内删除高频数据的冗余，在安全区外删除低频数据的冗余</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 name="TextBox 10">
              <a:extLst>
                <a:ext uri="{FF2B5EF4-FFF2-40B4-BE49-F238E27FC236}">
                  <a16:creationId xmlns:a16="http://schemas.microsoft.com/office/drawing/2014/main" id="{C9A5087E-E8C1-1443-90AC-E4365A1C78F6}"/>
                </a:ext>
              </a:extLst>
            </p:cNvPr>
            <p:cNvSpPr txBox="1"/>
            <p:nvPr/>
          </p:nvSpPr>
          <p:spPr>
            <a:xfrm>
              <a:off x="0" y="3810928"/>
              <a:ext cx="3960512" cy="1323439"/>
            </a:xfrm>
            <a:prstGeom prst="rect">
              <a:avLst/>
            </a:prstGeom>
            <a:noFill/>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在密钥服务器部署安全区执行密钥生成敏感操作</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基于密钥回归</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，在授权客户端和安全区之间自同步会话密钥</a:t>
              </a:r>
              <a:endParaRPr lang="en-US" altLang="zh-CN" sz="1600" dirty="0">
                <a:latin typeface="Times New Roman" panose="02020603050405020304" pitchFamily="18" charset="0"/>
                <a:ea typeface="KaiTi" panose="02010609060101010101" pitchFamily="49" charset="-122"/>
                <a:cs typeface="Times New Roman" panose="02020603050405020304" pitchFamily="18" charset="0"/>
              </a:endParaRPr>
            </a:p>
            <a:p>
              <a:pPr marL="184150" indent="-184150">
                <a:buFont typeface="Arial" panose="020B0604020202020204" pitchFamily="34" charset="0"/>
                <a:buChar char="•"/>
              </a:pP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通过预计算降低密钥生成在线开销</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DBE3AEAD-5FFB-3B43-80E5-5B3E47F26C2C}"/>
                </a:ext>
              </a:extLst>
            </p:cNvPr>
            <p:cNvSpPr txBox="1"/>
            <p:nvPr/>
          </p:nvSpPr>
          <p:spPr>
            <a:xfrm>
              <a:off x="3960162" y="3803614"/>
              <a:ext cx="3914102" cy="1323439"/>
            </a:xfrm>
            <a:prstGeom prst="rect">
              <a:avLst/>
            </a:prstGeom>
            <a:noFill/>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在客户端部署安全区执行所有权证明生成操作</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检测数据相似性以识别推测内容攻击</a:t>
              </a:r>
            </a:p>
            <a:p>
              <a:pPr marL="184150" indent="-184150">
                <a:buFont typeface="Arial" panose="020B0604020202020204" pitchFamily="34" charset="0"/>
                <a:buChar char="•"/>
              </a:pP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提出相似性保持加密，以支持直接面向密文数据的相似性检测</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A6052EB0-A3AE-F84D-B8F1-45A91705528B}"/>
                </a:ext>
              </a:extLst>
            </p:cNvPr>
            <p:cNvSpPr/>
            <p:nvPr/>
          </p:nvSpPr>
          <p:spPr>
            <a:xfrm>
              <a:off x="46059" y="3796302"/>
              <a:ext cx="3827298" cy="1330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5" name="Rectangle 14">
              <a:extLst>
                <a:ext uri="{FF2B5EF4-FFF2-40B4-BE49-F238E27FC236}">
                  <a16:creationId xmlns:a16="http://schemas.microsoft.com/office/drawing/2014/main" id="{07C1A5A8-B839-8F41-87DF-2D7933690D12}"/>
                </a:ext>
              </a:extLst>
            </p:cNvPr>
            <p:cNvSpPr/>
            <p:nvPr/>
          </p:nvSpPr>
          <p:spPr>
            <a:xfrm>
              <a:off x="3960162" y="3791168"/>
              <a:ext cx="3827298" cy="1323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CC46D59C-963E-C848-BB34-07F0F8E8D8F5}"/>
                </a:ext>
              </a:extLst>
            </p:cNvPr>
            <p:cNvSpPr/>
            <p:nvPr/>
          </p:nvSpPr>
          <p:spPr>
            <a:xfrm>
              <a:off x="8287820" y="2095928"/>
              <a:ext cx="1698661" cy="71919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7" name="Rectangle 16">
              <a:extLst>
                <a:ext uri="{FF2B5EF4-FFF2-40B4-BE49-F238E27FC236}">
                  <a16:creationId xmlns:a16="http://schemas.microsoft.com/office/drawing/2014/main" id="{F9958ED2-43CD-EE45-B5CF-96661C7E6750}"/>
                </a:ext>
              </a:extLst>
            </p:cNvPr>
            <p:cNvSpPr/>
            <p:nvPr/>
          </p:nvSpPr>
          <p:spPr>
            <a:xfrm>
              <a:off x="8158100" y="2040024"/>
              <a:ext cx="1961946" cy="830997"/>
            </a:xfrm>
            <a:prstGeom prst="rect">
              <a:avLst/>
            </a:prstGeom>
          </p:spPr>
          <p:txBody>
            <a:bodyPr wrap="square">
              <a:spAutoFit/>
            </a:bodyPr>
            <a:lstStyle/>
            <a:p>
              <a:pPr algn="ctr"/>
              <a:r>
                <a:rPr lang="en-CN" sz="1600" dirty="0">
                  <a:latin typeface="Times New Roman" panose="02020603050405020304" pitchFamily="18" charset="0"/>
                  <a:ea typeface="KaiTi" panose="02010609060101010101" pitchFamily="49" charset="-122"/>
                  <a:cs typeface="Times New Roman" panose="02020603050405020304" pitchFamily="18" charset="0"/>
                </a:rPr>
                <a:t>基于TEE安全重复数据删除系统研发</a:t>
              </a:r>
            </a:p>
            <a:p>
              <a:pPr algn="ct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3.1.4</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8" name="Rectangle 17">
              <a:extLst>
                <a:ext uri="{FF2B5EF4-FFF2-40B4-BE49-F238E27FC236}">
                  <a16:creationId xmlns:a16="http://schemas.microsoft.com/office/drawing/2014/main" id="{3328EE04-D1C1-8649-B547-01386A9FAFA7}"/>
                </a:ext>
              </a:extLst>
            </p:cNvPr>
            <p:cNvSpPr/>
            <p:nvPr/>
          </p:nvSpPr>
          <p:spPr>
            <a:xfrm>
              <a:off x="8400836" y="4338799"/>
              <a:ext cx="1462353" cy="54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TextBox 19">
              <a:extLst>
                <a:ext uri="{FF2B5EF4-FFF2-40B4-BE49-F238E27FC236}">
                  <a16:creationId xmlns:a16="http://schemas.microsoft.com/office/drawing/2014/main" id="{3DAE6AD3-7EA1-FC41-A2DA-5764B1B2E460}"/>
                </a:ext>
              </a:extLst>
            </p:cNvPr>
            <p:cNvSpPr txBox="1"/>
            <p:nvPr/>
          </p:nvSpPr>
          <p:spPr>
            <a:xfrm>
              <a:off x="8287820" y="4302730"/>
              <a:ext cx="1698661" cy="584775"/>
            </a:xfrm>
            <a:prstGeom prst="rect">
              <a:avLst/>
            </a:prstGeom>
            <a:noFill/>
          </p:spPr>
          <p:txBody>
            <a:bodyPr wrap="square" rtlCol="0">
              <a:spAutoFit/>
            </a:bodyPr>
            <a:lstStyle/>
            <a:p>
              <a:pPr algn="ctr"/>
              <a:r>
                <a:rPr lang="en-CN" sz="1600" dirty="0">
                  <a:latin typeface="KaiTi" panose="02010609060101010101" pitchFamily="49" charset="-122"/>
                  <a:ea typeface="KaiTi" panose="02010609060101010101" pitchFamily="49" charset="-122"/>
                </a:rPr>
                <a:t>加密前重复数据删除系统</a:t>
              </a:r>
            </a:p>
          </p:txBody>
        </p:sp>
        <p:sp>
          <p:nvSpPr>
            <p:cNvPr id="23" name="Rectangle 22">
              <a:extLst>
                <a:ext uri="{FF2B5EF4-FFF2-40B4-BE49-F238E27FC236}">
                  <a16:creationId xmlns:a16="http://schemas.microsoft.com/office/drawing/2014/main" id="{5F92F231-47A0-A243-B696-BDD608CE18B5}"/>
                </a:ext>
              </a:extLst>
            </p:cNvPr>
            <p:cNvSpPr/>
            <p:nvPr/>
          </p:nvSpPr>
          <p:spPr>
            <a:xfrm>
              <a:off x="8402758" y="3001553"/>
              <a:ext cx="1462353" cy="54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4" name="TextBox 23">
              <a:extLst>
                <a:ext uri="{FF2B5EF4-FFF2-40B4-BE49-F238E27FC236}">
                  <a16:creationId xmlns:a16="http://schemas.microsoft.com/office/drawing/2014/main" id="{11D3BED4-F920-7544-97EA-CD47D8851771}"/>
                </a:ext>
              </a:extLst>
            </p:cNvPr>
            <p:cNvSpPr txBox="1"/>
            <p:nvPr/>
          </p:nvSpPr>
          <p:spPr>
            <a:xfrm>
              <a:off x="8289742" y="2983518"/>
              <a:ext cx="1698661" cy="584775"/>
            </a:xfrm>
            <a:prstGeom prst="rect">
              <a:avLst/>
            </a:prstGeom>
            <a:noFill/>
            <a:ln>
              <a:noFill/>
            </a:ln>
          </p:spPr>
          <p:txBody>
            <a:bodyPr wrap="square" rtlCol="0">
              <a:spAutoFit/>
            </a:bodyPr>
            <a:lstStyle/>
            <a:p>
              <a:pPr algn="ctr"/>
              <a:r>
                <a:rPr lang="en-CN" sz="1600" dirty="0">
                  <a:latin typeface="KaiTi" panose="02010609060101010101" pitchFamily="49" charset="-122"/>
                  <a:ea typeface="KaiTi" panose="02010609060101010101" pitchFamily="49" charset="-122"/>
                </a:rPr>
                <a:t>加密后重复数据删除系统</a:t>
              </a:r>
            </a:p>
          </p:txBody>
        </p:sp>
        <p:sp>
          <p:nvSpPr>
            <p:cNvPr id="25" name="Rectangle 24">
              <a:extLst>
                <a:ext uri="{FF2B5EF4-FFF2-40B4-BE49-F238E27FC236}">
                  <a16:creationId xmlns:a16="http://schemas.microsoft.com/office/drawing/2014/main" id="{0A46238A-9165-2A4B-82ED-163C47F5F04F}"/>
                </a:ext>
              </a:extLst>
            </p:cNvPr>
            <p:cNvSpPr/>
            <p:nvPr/>
          </p:nvSpPr>
          <p:spPr>
            <a:xfrm>
              <a:off x="8287820" y="2815119"/>
              <a:ext cx="1698661" cy="2299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Right Arrow 25">
              <a:extLst>
                <a:ext uri="{FF2B5EF4-FFF2-40B4-BE49-F238E27FC236}">
                  <a16:creationId xmlns:a16="http://schemas.microsoft.com/office/drawing/2014/main" id="{8E4A52DE-B22E-D145-B05B-018B9FFADFA0}"/>
                </a:ext>
              </a:extLst>
            </p:cNvPr>
            <p:cNvSpPr/>
            <p:nvPr/>
          </p:nvSpPr>
          <p:spPr>
            <a:xfrm>
              <a:off x="7835319" y="3018166"/>
              <a:ext cx="518010" cy="23900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ight Arrow 26">
              <a:extLst>
                <a:ext uri="{FF2B5EF4-FFF2-40B4-BE49-F238E27FC236}">
                  <a16:creationId xmlns:a16="http://schemas.microsoft.com/office/drawing/2014/main" id="{801499AA-6813-4E42-A380-2DCD0B6AD959}"/>
                </a:ext>
              </a:extLst>
            </p:cNvPr>
            <p:cNvSpPr/>
            <p:nvPr/>
          </p:nvSpPr>
          <p:spPr>
            <a:xfrm>
              <a:off x="7833519" y="4493649"/>
              <a:ext cx="518010" cy="23900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319428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74E69D1-E854-9142-B9C9-5D8569E1A048}"/>
              </a:ext>
            </a:extLst>
          </p:cNvPr>
          <p:cNvGrpSpPr/>
          <p:nvPr/>
        </p:nvGrpSpPr>
        <p:grpSpPr>
          <a:xfrm>
            <a:off x="321506" y="1010544"/>
            <a:ext cx="10305304" cy="5062101"/>
            <a:chOff x="321506" y="1010544"/>
            <a:chExt cx="10305304" cy="5062101"/>
          </a:xfrm>
        </p:grpSpPr>
        <p:sp>
          <p:nvSpPr>
            <p:cNvPr id="17" name="矩形 16">
              <a:extLst>
                <a:ext uri="{FF2B5EF4-FFF2-40B4-BE49-F238E27FC236}">
                  <a16:creationId xmlns:a16="http://schemas.microsoft.com/office/drawing/2014/main" id="{B59C162E-4946-D44E-801B-73EBDFA26695}"/>
                </a:ext>
              </a:extLst>
            </p:cNvPr>
            <p:cNvSpPr/>
            <p:nvPr/>
          </p:nvSpPr>
          <p:spPr bwMode="auto">
            <a:xfrm>
              <a:off x="321506" y="4381582"/>
              <a:ext cx="10169047" cy="169106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defTabSz="914350" latinLnBrk="1"/>
              <a:r>
                <a:rPr lang="zh-CN" altLang="en-US" b="1" dirty="0">
                  <a:solidFill>
                    <a:schemeClr val="tx1"/>
                  </a:solidFill>
                  <a:latin typeface="KaiTi" panose="02010609060101010101" pitchFamily="49" charset="-122"/>
                  <a:ea typeface="KaiTi" panose="02010609060101010101" pitchFamily="49" charset="-122"/>
                </a:rPr>
                <a:t>授权专利：</a:t>
              </a:r>
              <a:endParaRPr lang="en-US" altLang="zh-CN" b="1"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一种云存储中的块级加密及多粒度去重复方法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一种结合数据局部性特征的频率分析方法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一种加密重复数据删除系统中的高效元数据管理方法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一种可调节加密重复数据删除方法</a:t>
              </a:r>
              <a:endParaRPr lang="en-US" altLang="zh-CN" dirty="0">
                <a:solidFill>
                  <a:schemeClr val="tx1"/>
                </a:solidFill>
                <a:latin typeface="KaiTi" panose="02010609060101010101" pitchFamily="49" charset="-122"/>
                <a:ea typeface="KaiTi" panose="02010609060101010101" pitchFamily="49" charset="-122"/>
              </a:endParaRPr>
            </a:p>
          </p:txBody>
        </p:sp>
        <p:grpSp>
          <p:nvGrpSpPr>
            <p:cNvPr id="20" name="组合 18">
              <a:extLst>
                <a:ext uri="{FF2B5EF4-FFF2-40B4-BE49-F238E27FC236}">
                  <a16:creationId xmlns:a16="http://schemas.microsoft.com/office/drawing/2014/main" id="{AAF43C43-DF7C-BE40-88B8-360AB5BF44EC}"/>
                </a:ext>
              </a:extLst>
            </p:cNvPr>
            <p:cNvGrpSpPr/>
            <p:nvPr/>
          </p:nvGrpSpPr>
          <p:grpSpPr>
            <a:xfrm>
              <a:off x="8345439" y="4539614"/>
              <a:ext cx="1811815" cy="1341898"/>
              <a:chOff x="5582401" y="5046150"/>
              <a:chExt cx="1567465" cy="1254450"/>
            </a:xfrm>
          </p:grpSpPr>
          <p:grpSp>
            <p:nvGrpSpPr>
              <p:cNvPr id="22" name="组合 20">
                <a:extLst>
                  <a:ext uri="{FF2B5EF4-FFF2-40B4-BE49-F238E27FC236}">
                    <a16:creationId xmlns:a16="http://schemas.microsoft.com/office/drawing/2014/main" id="{AF8FEE91-30FF-4748-852A-F833EF7993FE}"/>
                  </a:ext>
                </a:extLst>
              </p:cNvPr>
              <p:cNvGrpSpPr/>
              <p:nvPr/>
            </p:nvGrpSpPr>
            <p:grpSpPr>
              <a:xfrm>
                <a:off x="5582401" y="5046150"/>
                <a:ext cx="1305017" cy="1191162"/>
                <a:chOff x="7213705" y="2846294"/>
                <a:chExt cx="4180743" cy="3815999"/>
              </a:xfrm>
            </p:grpSpPr>
            <p:pic>
              <p:nvPicPr>
                <p:cNvPr id="24" name="图片 22">
                  <a:extLst>
                    <a:ext uri="{FF2B5EF4-FFF2-40B4-BE49-F238E27FC236}">
                      <a16:creationId xmlns:a16="http://schemas.microsoft.com/office/drawing/2014/main" id="{47EDEA0E-B53A-6C4D-AB63-D94EC9CB4DAB}"/>
                    </a:ext>
                  </a:extLst>
                </p:cNvPr>
                <p:cNvPicPr>
                  <a:picLocks noChangeAspect="1"/>
                </p:cNvPicPr>
                <p:nvPr/>
              </p:nvPicPr>
              <p:blipFill>
                <a:blip r:embed="rId2"/>
                <a:stretch>
                  <a:fillRect/>
                </a:stretch>
              </p:blipFill>
              <p:spPr>
                <a:xfrm>
                  <a:off x="7213705" y="2846294"/>
                  <a:ext cx="2425504" cy="34343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图片 23" descr="手机屏幕截图&#10;&#10;描述已自动生成">
                  <a:extLst>
                    <a:ext uri="{FF2B5EF4-FFF2-40B4-BE49-F238E27FC236}">
                      <a16:creationId xmlns:a16="http://schemas.microsoft.com/office/drawing/2014/main" id="{69E31F5E-754C-4040-8A36-1E09B6FB7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568" y="3036981"/>
                  <a:ext cx="2430832" cy="3429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 name="图片 24" descr="社交网站的手机截图&#10;&#10;描述已自动生成">
                  <a:extLst>
                    <a:ext uri="{FF2B5EF4-FFF2-40B4-BE49-F238E27FC236}">
                      <a16:creationId xmlns:a16="http://schemas.microsoft.com/office/drawing/2014/main" id="{33BB6186-D46D-0B49-B193-951C67562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3616" y="3233293"/>
                  <a:ext cx="2430832" cy="3429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pic>
            <p:nvPicPr>
              <p:cNvPr id="23" name="图片 21">
                <a:extLst>
                  <a:ext uri="{FF2B5EF4-FFF2-40B4-BE49-F238E27FC236}">
                    <a16:creationId xmlns:a16="http://schemas.microsoft.com/office/drawing/2014/main" id="{6E28840B-2489-8E44-AE62-C23F4ABEDD12}"/>
                  </a:ext>
                </a:extLst>
              </p:cNvPr>
              <p:cNvPicPr>
                <a:picLocks noChangeAspect="1"/>
              </p:cNvPicPr>
              <p:nvPr/>
            </p:nvPicPr>
            <p:blipFill>
              <a:blip r:embed="rId2"/>
              <a:stretch>
                <a:fillRect/>
              </a:stretch>
            </p:blipFill>
            <p:spPr>
              <a:xfrm>
                <a:off x="6392746" y="5228580"/>
                <a:ext cx="757120" cy="10720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sp>
          <p:nvSpPr>
            <p:cNvPr id="5" name="矩形 3">
              <a:extLst>
                <a:ext uri="{FF2B5EF4-FFF2-40B4-BE49-F238E27FC236}">
                  <a16:creationId xmlns:a16="http://schemas.microsoft.com/office/drawing/2014/main" id="{3E6A1244-9041-8645-8880-1937B572ABC1}"/>
                </a:ext>
              </a:extLst>
            </p:cNvPr>
            <p:cNvSpPr/>
            <p:nvPr/>
          </p:nvSpPr>
          <p:spPr bwMode="auto">
            <a:xfrm>
              <a:off x="345707" y="1010544"/>
              <a:ext cx="10144847" cy="43202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安全重复数据删除理论和应用</a:t>
              </a:r>
            </a:p>
          </p:txBody>
        </p:sp>
        <p:sp>
          <p:nvSpPr>
            <p:cNvPr id="6" name="矩形 4">
              <a:extLst>
                <a:ext uri="{FF2B5EF4-FFF2-40B4-BE49-F238E27FC236}">
                  <a16:creationId xmlns:a16="http://schemas.microsoft.com/office/drawing/2014/main" id="{8B00A351-F013-1B4D-A4E3-0F582B1C0756}"/>
                </a:ext>
              </a:extLst>
            </p:cNvPr>
            <p:cNvSpPr/>
            <p:nvPr/>
          </p:nvSpPr>
          <p:spPr bwMode="auto">
            <a:xfrm>
              <a:off x="340820" y="1896412"/>
              <a:ext cx="1940482" cy="2385268"/>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7" name="矩形 5">
              <a:extLst>
                <a:ext uri="{FF2B5EF4-FFF2-40B4-BE49-F238E27FC236}">
                  <a16:creationId xmlns:a16="http://schemas.microsoft.com/office/drawing/2014/main" id="{2C59BCA5-BD52-2D48-9083-82797DEC4299}"/>
                </a:ext>
              </a:extLst>
            </p:cNvPr>
            <p:cNvSpPr/>
            <p:nvPr/>
          </p:nvSpPr>
          <p:spPr bwMode="auto">
            <a:xfrm>
              <a:off x="340822"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元数据存储开销</a:t>
              </a:r>
            </a:p>
          </p:txBody>
        </p:sp>
        <p:sp>
          <p:nvSpPr>
            <p:cNvPr id="8" name="文本框 6">
              <a:extLst>
                <a:ext uri="{FF2B5EF4-FFF2-40B4-BE49-F238E27FC236}">
                  <a16:creationId xmlns:a16="http://schemas.microsoft.com/office/drawing/2014/main" id="{A2A10ADB-2CBA-6F4C-ACA3-3C2F8AD66788}"/>
                </a:ext>
              </a:extLst>
            </p:cNvPr>
            <p:cNvSpPr txBox="1"/>
            <p:nvPr/>
          </p:nvSpPr>
          <p:spPr>
            <a:xfrm>
              <a:off x="321507" y="1877797"/>
              <a:ext cx="2057059" cy="2385268"/>
            </a:xfrm>
            <a:prstGeom prst="rect">
              <a:avLst/>
            </a:prstGeom>
            <a:noFill/>
          </p:spPr>
          <p:txBody>
            <a:bodyPr wrap="square" rtlCol="0">
              <a:spAutoFit/>
            </a:bodyPr>
            <a:lstStyle/>
            <a:p>
              <a:pPr marL="92070" indent="-92070">
                <a:buFont typeface="Arial" panose="020B0604020202020204" pitchFamily="34" charset="0"/>
                <a:buChar char="•"/>
              </a:pPr>
              <a:r>
                <a:rPr lang="en-US" altLang="zh-CN" dirty="0" err="1">
                  <a:latin typeface="Times New Roman" panose="02020603050405020304" pitchFamily="18" charset="0"/>
                  <a:ea typeface="KaiTi" panose="02010609060101010101" pitchFamily="49" charset="-122"/>
                  <a:cs typeface="Times New Roman" panose="02020603050405020304" pitchFamily="18" charset="0"/>
                </a:rPr>
                <a:t>Dekey</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[TPDS’14]</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提出面向密钥重复数据删除技术</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pPr marL="92070" indent="-92070">
                <a:spcBef>
                  <a:spcPts val="600"/>
                </a:spcBef>
                <a:buFont typeface="Arial" panose="020B0604020202020204" pitchFamily="34" charset="0"/>
                <a:buChar char="•"/>
              </a:pPr>
              <a:r>
                <a:rPr lang="en-US" altLang="zh-CN" dirty="0" err="1">
                  <a:latin typeface="Times New Roman" panose="02020603050405020304" pitchFamily="18" charset="0"/>
                  <a:ea typeface="KaiTi" panose="02010609060101010101" pitchFamily="49" charset="-122"/>
                  <a:cs typeface="Times New Roman" panose="02020603050405020304" pitchFamily="18" charset="0"/>
                </a:rPr>
                <a:t>Metadedup</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[MSST’19; TC’22]</a:t>
              </a:r>
              <a:r>
                <a:rPr lang="zh-CN" altLang="en-US" dirty="0">
                  <a:latin typeface="Times New Roman" panose="02020603050405020304" pitchFamily="18" charset="0"/>
                  <a:ea typeface="KaiTi" panose="02010609060101010101" pitchFamily="49" charset="-122"/>
                  <a:cs typeface="Times New Roman" panose="02020603050405020304" pitchFamily="18" charset="0"/>
                </a:rPr>
                <a:t>实现面向元数据重复数据删除，降低元数据存储开销</a:t>
              </a:r>
              <a:endParaRPr lang="zh-CN" altLang="en-US" baseline="30000" dirty="0">
                <a:latin typeface="Times New Roman" panose="02020603050405020304" pitchFamily="18" charset="0"/>
                <a:ea typeface="KaiTi" panose="02010609060101010101" pitchFamily="49" charset="-122"/>
                <a:cs typeface="Times New Roman" panose="02020603050405020304" pitchFamily="18" charset="0"/>
              </a:endParaRPr>
            </a:p>
          </p:txBody>
        </p:sp>
        <p:grpSp>
          <p:nvGrpSpPr>
            <p:cNvPr id="52" name="Group 51">
              <a:extLst>
                <a:ext uri="{FF2B5EF4-FFF2-40B4-BE49-F238E27FC236}">
                  <a16:creationId xmlns:a16="http://schemas.microsoft.com/office/drawing/2014/main" id="{84AB3777-170C-E243-A7A6-FF4911E026F5}"/>
                </a:ext>
              </a:extLst>
            </p:cNvPr>
            <p:cNvGrpSpPr/>
            <p:nvPr/>
          </p:nvGrpSpPr>
          <p:grpSpPr>
            <a:xfrm>
              <a:off x="2378566" y="1524304"/>
              <a:ext cx="1732116" cy="2738760"/>
              <a:chOff x="2378565" y="1524304"/>
              <a:chExt cx="2050733" cy="2738760"/>
            </a:xfrm>
          </p:grpSpPr>
          <p:sp>
            <p:nvSpPr>
              <p:cNvPr id="36" name="矩形 4">
                <a:extLst>
                  <a:ext uri="{FF2B5EF4-FFF2-40B4-BE49-F238E27FC236}">
                    <a16:creationId xmlns:a16="http://schemas.microsoft.com/office/drawing/2014/main" id="{E7B2AAA4-DF17-8E47-B901-04B2D248FE94}"/>
                  </a:ext>
                </a:extLst>
              </p:cNvPr>
              <p:cNvSpPr/>
              <p:nvPr/>
            </p:nvSpPr>
            <p:spPr bwMode="auto">
              <a:xfrm>
                <a:off x="2397877" y="1896411"/>
                <a:ext cx="1940482" cy="236665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37" name="矩形 5">
                <a:extLst>
                  <a:ext uri="{FF2B5EF4-FFF2-40B4-BE49-F238E27FC236}">
                    <a16:creationId xmlns:a16="http://schemas.microsoft.com/office/drawing/2014/main" id="{B676149E-F62A-1144-8281-5101520E4B35}"/>
                  </a:ext>
                </a:extLst>
              </p:cNvPr>
              <p:cNvSpPr/>
              <p:nvPr/>
            </p:nvSpPr>
            <p:spPr bwMode="auto">
              <a:xfrm>
                <a:off x="2397879"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密钥动态更新</a:t>
                </a:r>
              </a:p>
            </p:txBody>
          </p:sp>
          <p:sp>
            <p:nvSpPr>
              <p:cNvPr id="38" name="文本框 6">
                <a:extLst>
                  <a:ext uri="{FF2B5EF4-FFF2-40B4-BE49-F238E27FC236}">
                    <a16:creationId xmlns:a16="http://schemas.microsoft.com/office/drawing/2014/main" id="{5AC13ED2-7010-2746-A387-854F5E8ECF51}"/>
                  </a:ext>
                </a:extLst>
              </p:cNvPr>
              <p:cNvSpPr txBox="1"/>
              <p:nvPr/>
            </p:nvSpPr>
            <p:spPr>
              <a:xfrm>
                <a:off x="2378565" y="1896412"/>
                <a:ext cx="2050733" cy="2031325"/>
              </a:xfrm>
              <a:prstGeom prst="rect">
                <a:avLst/>
              </a:prstGeom>
              <a:noFill/>
            </p:spPr>
            <p:txBody>
              <a:bodyPr wrap="square" rtlCol="0">
                <a:spAutoFit/>
              </a:bodyPr>
              <a:lstStyle/>
              <a:p>
                <a:pPr marL="92070" indent="-92070">
                  <a:buFont typeface="Arial" panose="020B0604020202020204" pitchFamily="34" charset="0"/>
                  <a:buChar char="•"/>
                </a:pPr>
                <a:r>
                  <a:rPr lang="en-US" dirty="0">
                    <a:latin typeface="Times New Roman" panose="02020603050405020304" pitchFamily="18" charset="0"/>
                    <a:ea typeface="KaiTi" panose="02010609060101010101" pitchFamily="49" charset="-122"/>
                    <a:cs typeface="Times New Roman" panose="02020603050405020304" pitchFamily="18" charset="0"/>
                  </a:rPr>
                  <a:t>REED</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[DSN’16; TOS’17]</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提出基于</a:t>
                </a:r>
                <a:r>
                  <a:rPr lang="en-US" altLang="zh-CN" dirty="0">
                    <a:latin typeface="Times New Roman" panose="02020603050405020304" pitchFamily="18" charset="0"/>
                    <a:ea typeface="KaiTi" panose="02010609060101010101" pitchFamily="49" charset="-122"/>
                    <a:cs typeface="Times New Roman" panose="02020603050405020304" pitchFamily="18" charset="0"/>
                  </a:rPr>
                  <a:t>AONT</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的轻量级密钥更新方法，实现云端密文数据的安全可控共享</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grpSp>
          <p:nvGrpSpPr>
            <p:cNvPr id="53" name="Group 52">
              <a:extLst>
                <a:ext uri="{FF2B5EF4-FFF2-40B4-BE49-F238E27FC236}">
                  <a16:creationId xmlns:a16="http://schemas.microsoft.com/office/drawing/2014/main" id="{489B7EE9-28BD-7A4E-8A44-1D4953363F55}"/>
                </a:ext>
              </a:extLst>
            </p:cNvPr>
            <p:cNvGrpSpPr/>
            <p:nvPr/>
          </p:nvGrpSpPr>
          <p:grpSpPr>
            <a:xfrm>
              <a:off x="4144121" y="1524304"/>
              <a:ext cx="2096049" cy="2738760"/>
              <a:chOff x="4429298" y="1524304"/>
              <a:chExt cx="2096049" cy="2738760"/>
            </a:xfrm>
          </p:grpSpPr>
          <p:sp>
            <p:nvSpPr>
              <p:cNvPr id="39" name="矩形 4">
                <a:extLst>
                  <a:ext uri="{FF2B5EF4-FFF2-40B4-BE49-F238E27FC236}">
                    <a16:creationId xmlns:a16="http://schemas.microsoft.com/office/drawing/2014/main" id="{F80B7FE6-0DC3-4C41-8FA7-D6E62042D8B3}"/>
                  </a:ext>
                </a:extLst>
              </p:cNvPr>
              <p:cNvSpPr/>
              <p:nvPr/>
            </p:nvSpPr>
            <p:spPr bwMode="auto">
              <a:xfrm>
                <a:off x="4448610"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0" name="矩形 5">
                <a:extLst>
                  <a:ext uri="{FF2B5EF4-FFF2-40B4-BE49-F238E27FC236}">
                    <a16:creationId xmlns:a16="http://schemas.microsoft.com/office/drawing/2014/main" id="{26CFED78-9586-BD48-87F0-6526A8EBAAE0}"/>
                  </a:ext>
                </a:extLst>
              </p:cNvPr>
              <p:cNvSpPr/>
              <p:nvPr/>
            </p:nvSpPr>
            <p:spPr bwMode="auto">
              <a:xfrm>
                <a:off x="4448612"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数据存储可靠性</a:t>
                </a:r>
              </a:p>
            </p:txBody>
          </p:sp>
          <p:sp>
            <p:nvSpPr>
              <p:cNvPr id="41" name="文本框 6">
                <a:extLst>
                  <a:ext uri="{FF2B5EF4-FFF2-40B4-BE49-F238E27FC236}">
                    <a16:creationId xmlns:a16="http://schemas.microsoft.com/office/drawing/2014/main" id="{284E5B13-67F7-6A43-A2AF-47E1953DD158}"/>
                  </a:ext>
                </a:extLst>
              </p:cNvPr>
              <p:cNvSpPr txBox="1"/>
              <p:nvPr/>
            </p:nvSpPr>
            <p:spPr>
              <a:xfrm>
                <a:off x="4429298" y="1896412"/>
                <a:ext cx="2096049" cy="2308324"/>
              </a:xfrm>
              <a:prstGeom prst="rect">
                <a:avLst/>
              </a:prstGeom>
              <a:noFill/>
            </p:spPr>
            <p:txBody>
              <a:bodyPr wrap="square" rtlCol="0">
                <a:spAutoFit/>
              </a:bodyPr>
              <a:lstStyle/>
              <a:p>
                <a:pPr marL="92070" indent="-9207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SecCloud</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[TC’16]</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提出云端冗余消除后数据的完整性审计方法</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pPr marL="92070" indent="-92070">
                  <a:buFont typeface="Arial" panose="020B0604020202020204" pitchFamily="34" charset="0"/>
                  <a:buChar char="•"/>
                </a:pP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CDStore</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[IC’16]</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提出收敛扩散，实现多云环境下数据安全可靠存储</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grpSp>
          <p:nvGrpSpPr>
            <p:cNvPr id="54" name="Group 53">
              <a:extLst>
                <a:ext uri="{FF2B5EF4-FFF2-40B4-BE49-F238E27FC236}">
                  <a16:creationId xmlns:a16="http://schemas.microsoft.com/office/drawing/2014/main" id="{D4860052-DD62-5541-985D-E2BA519B8182}"/>
                </a:ext>
              </a:extLst>
            </p:cNvPr>
            <p:cNvGrpSpPr/>
            <p:nvPr/>
          </p:nvGrpSpPr>
          <p:grpSpPr>
            <a:xfrm>
              <a:off x="6217564" y="1524304"/>
              <a:ext cx="2407910" cy="2738760"/>
              <a:chOff x="6480031" y="1524304"/>
              <a:chExt cx="2096049" cy="2738760"/>
            </a:xfrm>
          </p:grpSpPr>
          <p:sp>
            <p:nvSpPr>
              <p:cNvPr id="42" name="矩形 4">
                <a:extLst>
                  <a:ext uri="{FF2B5EF4-FFF2-40B4-BE49-F238E27FC236}">
                    <a16:creationId xmlns:a16="http://schemas.microsoft.com/office/drawing/2014/main" id="{842D5B69-3665-0B45-A69A-DFB496B68703}"/>
                  </a:ext>
                </a:extLst>
              </p:cNvPr>
              <p:cNvSpPr/>
              <p:nvPr/>
            </p:nvSpPr>
            <p:spPr bwMode="auto">
              <a:xfrm>
                <a:off x="6499342"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3" name="矩形 5">
                <a:extLst>
                  <a:ext uri="{FF2B5EF4-FFF2-40B4-BE49-F238E27FC236}">
                    <a16:creationId xmlns:a16="http://schemas.microsoft.com/office/drawing/2014/main" id="{115DDD68-57C0-AC40-B0C3-D1B034D2AEF5}"/>
                  </a:ext>
                </a:extLst>
              </p:cNvPr>
              <p:cNvSpPr/>
              <p:nvPr/>
            </p:nvSpPr>
            <p:spPr bwMode="auto">
              <a:xfrm>
                <a:off x="6499344"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数据频率泄漏</a:t>
                </a:r>
              </a:p>
            </p:txBody>
          </p:sp>
          <p:sp>
            <p:nvSpPr>
              <p:cNvPr id="44" name="文本框 6">
                <a:extLst>
                  <a:ext uri="{FF2B5EF4-FFF2-40B4-BE49-F238E27FC236}">
                    <a16:creationId xmlns:a16="http://schemas.microsoft.com/office/drawing/2014/main" id="{ED4B7091-6BF3-1649-A8DD-C560F8B0BA1C}"/>
                  </a:ext>
                </a:extLst>
              </p:cNvPr>
              <p:cNvSpPr txBox="1"/>
              <p:nvPr/>
            </p:nvSpPr>
            <p:spPr>
              <a:xfrm>
                <a:off x="6480031" y="1877797"/>
                <a:ext cx="2096049" cy="2308324"/>
              </a:xfrm>
              <a:prstGeom prst="rect">
                <a:avLst/>
              </a:prstGeom>
              <a:noFill/>
            </p:spPr>
            <p:txBody>
              <a:bodyPr wrap="square" rtlCol="0">
                <a:spAutoFit/>
              </a:bodyPr>
              <a:lstStyle/>
              <a:p>
                <a:pPr marL="88900" indent="-8890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Freqanalysis</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[DSN’17; TOS’21; INFOCOM’22]</a:t>
                </a:r>
                <a:r>
                  <a:rPr lang="en-US" dirty="0" err="1">
                    <a:latin typeface="Times New Roman" panose="02020603050405020304" pitchFamily="18" charset="0"/>
                    <a:ea typeface="KaiTi" panose="02010609060101010101" pitchFamily="49" charset="-122"/>
                    <a:cs typeface="Times New Roman" panose="02020603050405020304" pitchFamily="18" charset="0"/>
                  </a:rPr>
                  <a:t>提出基于数据局部性的系列频率分析攻击方法</a:t>
                </a:r>
                <a:endParaRPr lang="en-US" dirty="0">
                  <a:latin typeface="Times New Roman" panose="02020603050405020304" pitchFamily="18" charset="0"/>
                  <a:ea typeface="KaiTi" panose="02010609060101010101" pitchFamily="49" charset="-122"/>
                  <a:cs typeface="Times New Roman" panose="02020603050405020304" pitchFamily="18" charset="0"/>
                </a:endParaRPr>
              </a:p>
              <a:p>
                <a:pPr marL="88900" indent="-8890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TEDStore</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[Eurosys’20; TOS’22]</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提出可调节加密，实现频率保护</a:t>
                </a:r>
                <a:r>
                  <a:rPr lang="zh-CN" altLang="en-CN" dirty="0">
                    <a:latin typeface="Times New Roman" panose="02020603050405020304" pitchFamily="18" charset="0"/>
                    <a:ea typeface="KaiTi" panose="02010609060101010101" pitchFamily="49" charset="-122"/>
                    <a:cs typeface="Times New Roman" panose="02020603050405020304" pitchFamily="18" charset="0"/>
                  </a:rPr>
                  <a:t>和</a:t>
                </a:r>
                <a:r>
                  <a:rPr lang="zh-CN" altLang="en-US" dirty="0">
                    <a:latin typeface="Times New Roman" panose="02020603050405020304" pitchFamily="18" charset="0"/>
                    <a:ea typeface="KaiTi" panose="02010609060101010101" pitchFamily="49" charset="-122"/>
                    <a:cs typeface="Times New Roman" panose="02020603050405020304" pitchFamily="18" charset="0"/>
                  </a:rPr>
                  <a:t>存储节省的可控平衡</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sp>
          <p:nvSpPr>
            <p:cNvPr id="45" name="矩形 4">
              <a:extLst>
                <a:ext uri="{FF2B5EF4-FFF2-40B4-BE49-F238E27FC236}">
                  <a16:creationId xmlns:a16="http://schemas.microsoft.com/office/drawing/2014/main" id="{6A133D3B-424F-F349-833C-FEB8992047EF}"/>
                </a:ext>
              </a:extLst>
            </p:cNvPr>
            <p:cNvSpPr/>
            <p:nvPr/>
          </p:nvSpPr>
          <p:spPr bwMode="auto">
            <a:xfrm>
              <a:off x="8550073"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6" name="矩形 5">
              <a:extLst>
                <a:ext uri="{FF2B5EF4-FFF2-40B4-BE49-F238E27FC236}">
                  <a16:creationId xmlns:a16="http://schemas.microsoft.com/office/drawing/2014/main" id="{0DBB04B8-86B7-B443-B804-03B263EBEB60}"/>
                </a:ext>
              </a:extLst>
            </p:cNvPr>
            <p:cNvSpPr/>
            <p:nvPr/>
          </p:nvSpPr>
          <p:spPr bwMode="auto">
            <a:xfrm>
              <a:off x="8550075"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系统效率瓶颈</a:t>
              </a:r>
            </a:p>
          </p:txBody>
        </p:sp>
        <p:sp>
          <p:nvSpPr>
            <p:cNvPr id="47" name="文本框 6">
              <a:extLst>
                <a:ext uri="{FF2B5EF4-FFF2-40B4-BE49-F238E27FC236}">
                  <a16:creationId xmlns:a16="http://schemas.microsoft.com/office/drawing/2014/main" id="{B1FDC5E8-5981-6643-8FA7-D4E634FE8C9C}"/>
                </a:ext>
              </a:extLst>
            </p:cNvPr>
            <p:cNvSpPr txBox="1"/>
            <p:nvPr/>
          </p:nvSpPr>
          <p:spPr>
            <a:xfrm>
              <a:off x="8530761" y="1896412"/>
              <a:ext cx="2096049" cy="2031325"/>
            </a:xfrm>
            <a:prstGeom prst="rect">
              <a:avLst/>
            </a:prstGeom>
            <a:noFill/>
          </p:spPr>
          <p:txBody>
            <a:bodyPr wrap="square" rtlCol="0">
              <a:spAutoFit/>
            </a:bodyPr>
            <a:lstStyle/>
            <a:p>
              <a:pPr marL="92070" indent="-9207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SGXDedup</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[ATC’21]</a:t>
              </a:r>
              <a:r>
                <a:rPr lang="en-US" dirty="0" err="1">
                  <a:latin typeface="Times New Roman" panose="02020603050405020304" pitchFamily="18" charset="0"/>
                  <a:ea typeface="KaiTi" panose="02010609060101010101" pitchFamily="49" charset="-122"/>
                  <a:cs typeface="Times New Roman" panose="02020603050405020304" pitchFamily="18" charset="0"/>
                </a:rPr>
                <a:t>使用基于SGX的可信执行环境解决加密后重复数据删除的密钥生成和所有权证明效率瓶颈</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411103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5EC5628-8AEF-4786-AED5-1C6E6427FC6D}"/>
              </a:ext>
            </a:extLst>
          </p:cNvPr>
          <p:cNvGrpSpPr/>
          <p:nvPr/>
        </p:nvGrpSpPr>
        <p:grpSpPr>
          <a:xfrm>
            <a:off x="37707" y="1248513"/>
            <a:ext cx="12194059" cy="4546431"/>
            <a:chOff x="37707" y="1248513"/>
            <a:chExt cx="12194059" cy="4546431"/>
          </a:xfrm>
        </p:grpSpPr>
        <p:pic>
          <p:nvPicPr>
            <p:cNvPr id="29" name="图片 28">
              <a:extLst>
                <a:ext uri="{FF2B5EF4-FFF2-40B4-BE49-F238E27FC236}">
                  <a16:creationId xmlns:a16="http://schemas.microsoft.com/office/drawing/2014/main" id="{5E77EA72-BF5D-42F2-BDA8-DFBF25736BBC}"/>
                </a:ext>
              </a:extLst>
            </p:cNvPr>
            <p:cNvPicPr>
              <a:picLocks noChangeAspect="1"/>
            </p:cNvPicPr>
            <p:nvPr/>
          </p:nvPicPr>
          <p:blipFill>
            <a:blip r:embed="rId2"/>
            <a:stretch>
              <a:fillRect/>
            </a:stretch>
          </p:blipFill>
          <p:spPr>
            <a:xfrm>
              <a:off x="37707" y="1249460"/>
              <a:ext cx="4083958" cy="279538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0" name="图片 29" descr="文本, 信件&#10;&#10;描述已自动生成">
              <a:extLst>
                <a:ext uri="{FF2B5EF4-FFF2-40B4-BE49-F238E27FC236}">
                  <a16:creationId xmlns:a16="http://schemas.microsoft.com/office/drawing/2014/main" id="{EC889317-97F3-4BFF-AFCF-3D4AFA32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665" y="1248513"/>
              <a:ext cx="2031019" cy="279538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1" name="图片 30">
              <a:extLst>
                <a:ext uri="{FF2B5EF4-FFF2-40B4-BE49-F238E27FC236}">
                  <a16:creationId xmlns:a16="http://schemas.microsoft.com/office/drawing/2014/main" id="{C1308808-3210-4BE4-98FF-000F1BC73AB4}"/>
                </a:ext>
              </a:extLst>
            </p:cNvPr>
            <p:cNvPicPr>
              <a:picLocks noChangeAspect="1"/>
            </p:cNvPicPr>
            <p:nvPr/>
          </p:nvPicPr>
          <p:blipFill>
            <a:blip r:embed="rId4"/>
            <a:stretch>
              <a:fillRect/>
            </a:stretch>
          </p:blipFill>
          <p:spPr>
            <a:xfrm>
              <a:off x="6157537" y="1249460"/>
              <a:ext cx="2080854" cy="2802059"/>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2" name="图片 31" descr="文本&#10;&#10;描述已自动生成">
              <a:extLst>
                <a:ext uri="{FF2B5EF4-FFF2-40B4-BE49-F238E27FC236}">
                  <a16:creationId xmlns:a16="http://schemas.microsoft.com/office/drawing/2014/main" id="{B4D8E67E-63D8-4616-8D42-7298969BD17A}"/>
                </a:ext>
              </a:extLst>
            </p:cNvPr>
            <p:cNvPicPr>
              <a:picLocks noChangeAspect="1"/>
            </p:cNvPicPr>
            <p:nvPr/>
          </p:nvPicPr>
          <p:blipFill rotWithShape="1">
            <a:blip r:embed="rId5">
              <a:extLst>
                <a:ext uri="{28A0092B-C50C-407E-A947-70E740481C1C}">
                  <a14:useLocalDpi xmlns:a14="http://schemas.microsoft.com/office/drawing/2010/main" val="0"/>
                </a:ext>
              </a:extLst>
            </a:blip>
            <a:srcRect b="594"/>
            <a:stretch/>
          </p:blipFill>
          <p:spPr>
            <a:xfrm>
              <a:off x="8253283" y="1249460"/>
              <a:ext cx="3976424" cy="280819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3" name="图片 32">
              <a:extLst>
                <a:ext uri="{FF2B5EF4-FFF2-40B4-BE49-F238E27FC236}">
                  <a16:creationId xmlns:a16="http://schemas.microsoft.com/office/drawing/2014/main" id="{EF7B1AC8-7D0E-4A95-B18B-A841899AB385}"/>
                </a:ext>
              </a:extLst>
            </p:cNvPr>
            <p:cNvPicPr>
              <a:picLocks noChangeAspect="1"/>
            </p:cNvPicPr>
            <p:nvPr/>
          </p:nvPicPr>
          <p:blipFill>
            <a:blip r:embed="rId6"/>
            <a:stretch>
              <a:fillRect/>
            </a:stretch>
          </p:blipFill>
          <p:spPr>
            <a:xfrm>
              <a:off x="37708" y="4059144"/>
              <a:ext cx="2303889" cy="1731343"/>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4" name="图片 33" descr="文本&#10;&#10;描述已自动生成">
              <a:extLst>
                <a:ext uri="{FF2B5EF4-FFF2-40B4-BE49-F238E27FC236}">
                  <a16:creationId xmlns:a16="http://schemas.microsoft.com/office/drawing/2014/main" id="{316BED69-AA70-4DF4-94B5-0DE225875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216" y="4059144"/>
              <a:ext cx="2464550" cy="1730526"/>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5" name="图片 34" descr="图示, 文本, 信件, 示意图&#10;&#10;描述已自动生成">
              <a:extLst>
                <a:ext uri="{FF2B5EF4-FFF2-40B4-BE49-F238E27FC236}">
                  <a16:creationId xmlns:a16="http://schemas.microsoft.com/office/drawing/2014/main" id="{81B87C24-BEA6-44B6-99F8-AA01DABF3F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7634051" y="3675265"/>
              <a:ext cx="1735800" cy="2503557"/>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48" name="图片 47">
              <a:extLst>
                <a:ext uri="{FF2B5EF4-FFF2-40B4-BE49-F238E27FC236}">
                  <a16:creationId xmlns:a16="http://schemas.microsoft.com/office/drawing/2014/main" id="{1B2D9599-DD6A-4434-BFC6-DF7FCDB217D2}"/>
                </a:ext>
              </a:extLst>
            </p:cNvPr>
            <p:cNvPicPr>
              <a:picLocks noChangeAspect="1"/>
            </p:cNvPicPr>
            <p:nvPr/>
          </p:nvPicPr>
          <p:blipFill rotWithShape="1">
            <a:blip r:embed="rId9"/>
            <a:srcRect l="3586" t="3291" r="885"/>
            <a:stretch/>
          </p:blipFill>
          <p:spPr>
            <a:xfrm>
              <a:off x="2355083" y="4059962"/>
              <a:ext cx="2419112" cy="1730526"/>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49" name="图片 48">
              <a:extLst>
                <a:ext uri="{FF2B5EF4-FFF2-40B4-BE49-F238E27FC236}">
                  <a16:creationId xmlns:a16="http://schemas.microsoft.com/office/drawing/2014/main" id="{905D3AB9-CC0B-4739-A641-23977E26A860}"/>
                </a:ext>
              </a:extLst>
            </p:cNvPr>
            <p:cNvPicPr>
              <a:picLocks noChangeAspect="1"/>
            </p:cNvPicPr>
            <p:nvPr/>
          </p:nvPicPr>
          <p:blipFill>
            <a:blip r:embed="rId10"/>
            <a:stretch>
              <a:fillRect/>
            </a:stretch>
          </p:blipFill>
          <p:spPr>
            <a:xfrm>
              <a:off x="4787680" y="4059144"/>
              <a:ext cx="2449006" cy="1730526"/>
            </a:xfrm>
            <a:prstGeom prst="rect">
              <a:avLst/>
            </a:prstGeom>
            <a:ln>
              <a:solidFill>
                <a:schemeClr val="tx1"/>
              </a:solidFill>
            </a:ln>
            <a:effectLst>
              <a:outerShdw blurRad="50800" dist="38100" dir="5400000" sx="101000" sy="101000" algn="t" rotWithShape="0">
                <a:prstClr val="black">
                  <a:alpha val="40000"/>
                </a:prstClr>
              </a:outerShdw>
            </a:effectLst>
          </p:spPr>
        </p:pic>
      </p:grpSp>
    </p:spTree>
    <p:extLst>
      <p:ext uri="{BB962C8B-B14F-4D97-AF65-F5344CB8AC3E}">
        <p14:creationId xmlns:p14="http://schemas.microsoft.com/office/powerpoint/2010/main" val="2536868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6FEA2C6-5311-430F-A5A3-C178F532AC64}"/>
              </a:ext>
            </a:extLst>
          </p:cNvPr>
          <p:cNvSpPr/>
          <p:nvPr/>
        </p:nvSpPr>
        <p:spPr>
          <a:xfrm>
            <a:off x="699286" y="1040166"/>
            <a:ext cx="1234440" cy="110744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1</a:t>
            </a:r>
            <a:endParaRPr lang="zh-CN" altLang="en-US" dirty="0">
              <a:solidFill>
                <a:schemeClr val="tx1"/>
              </a:solidFill>
              <a:latin typeface="楷体" panose="02010609060101010101" pitchFamily="49" charset="-122"/>
              <a:ea typeface="楷体" panose="02010609060101010101" pitchFamily="49" charset="-122"/>
            </a:endParaRPr>
          </a:p>
        </p:txBody>
      </p:sp>
      <p:sp>
        <p:nvSpPr>
          <p:cNvPr id="6" name="矩形: 圆角 5">
            <a:extLst>
              <a:ext uri="{FF2B5EF4-FFF2-40B4-BE49-F238E27FC236}">
                <a16:creationId xmlns:a16="http://schemas.microsoft.com/office/drawing/2014/main" id="{81438CA4-3C51-49EA-9D16-FFB69EF52B80}"/>
              </a:ext>
            </a:extLst>
          </p:cNvPr>
          <p:cNvSpPr/>
          <p:nvPr/>
        </p:nvSpPr>
        <p:spPr>
          <a:xfrm>
            <a:off x="2192806" y="1040166"/>
            <a:ext cx="1234440" cy="110744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2</a:t>
            </a:r>
            <a:endParaRPr lang="zh-CN" altLang="en-US" dirty="0">
              <a:solidFill>
                <a:schemeClr val="tx1"/>
              </a:solidFill>
              <a:latin typeface="楷体" panose="02010609060101010101" pitchFamily="49" charset="-122"/>
              <a:ea typeface="楷体" panose="02010609060101010101" pitchFamily="49" charset="-122"/>
            </a:endParaRPr>
          </a:p>
        </p:txBody>
      </p:sp>
      <p:sp>
        <p:nvSpPr>
          <p:cNvPr id="7" name="矩形: 圆角 6">
            <a:extLst>
              <a:ext uri="{FF2B5EF4-FFF2-40B4-BE49-F238E27FC236}">
                <a16:creationId xmlns:a16="http://schemas.microsoft.com/office/drawing/2014/main" id="{30945F5E-1CDE-4E36-B07B-0290C0A7C361}"/>
              </a:ext>
            </a:extLst>
          </p:cNvPr>
          <p:cNvSpPr/>
          <p:nvPr/>
        </p:nvSpPr>
        <p:spPr>
          <a:xfrm>
            <a:off x="3945406" y="1040166"/>
            <a:ext cx="1376680" cy="110744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安全区</a:t>
            </a:r>
            <a:endParaRPr lang="en-US" altLang="zh-CN"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（安全服务）</a:t>
            </a:r>
          </a:p>
        </p:txBody>
      </p:sp>
      <p:sp>
        <p:nvSpPr>
          <p:cNvPr id="8" name="矩形: 圆角 7">
            <a:extLst>
              <a:ext uri="{FF2B5EF4-FFF2-40B4-BE49-F238E27FC236}">
                <a16:creationId xmlns:a16="http://schemas.microsoft.com/office/drawing/2014/main" id="{CAAD9CA1-9C3A-437C-87CE-5A1C377665E4}"/>
              </a:ext>
            </a:extLst>
          </p:cNvPr>
          <p:cNvSpPr/>
          <p:nvPr/>
        </p:nvSpPr>
        <p:spPr>
          <a:xfrm>
            <a:off x="699286" y="2305086"/>
            <a:ext cx="4622800" cy="37592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操作系统</a:t>
            </a:r>
          </a:p>
        </p:txBody>
      </p:sp>
      <p:sp>
        <p:nvSpPr>
          <p:cNvPr id="9" name="矩形 8">
            <a:extLst>
              <a:ext uri="{FF2B5EF4-FFF2-40B4-BE49-F238E27FC236}">
                <a16:creationId xmlns:a16="http://schemas.microsoft.com/office/drawing/2014/main" id="{76FD352D-FF79-4CC5-883E-BB71EEFF5CC1}"/>
              </a:ext>
            </a:extLst>
          </p:cNvPr>
          <p:cNvSpPr/>
          <p:nvPr/>
        </p:nvSpPr>
        <p:spPr>
          <a:xfrm>
            <a:off x="699286" y="2843566"/>
            <a:ext cx="4622800" cy="37592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硬件平台</a:t>
            </a:r>
          </a:p>
        </p:txBody>
      </p:sp>
      <p:grpSp>
        <p:nvGrpSpPr>
          <p:cNvPr id="15" name="组合 14">
            <a:extLst>
              <a:ext uri="{FF2B5EF4-FFF2-40B4-BE49-F238E27FC236}">
                <a16:creationId xmlns:a16="http://schemas.microsoft.com/office/drawing/2014/main" id="{4DA81CE6-6254-4A4C-A2C7-6A0824C6D195}"/>
              </a:ext>
            </a:extLst>
          </p:cNvPr>
          <p:cNvGrpSpPr/>
          <p:nvPr/>
        </p:nvGrpSpPr>
        <p:grpSpPr>
          <a:xfrm>
            <a:off x="2148356" y="2839718"/>
            <a:ext cx="1567180" cy="383615"/>
            <a:chOff x="6430010" y="3859530"/>
            <a:chExt cx="1567180" cy="383615"/>
          </a:xfrm>
        </p:grpSpPr>
        <p:sp>
          <p:nvSpPr>
            <p:cNvPr id="14" name="矩形: 圆角 13">
              <a:extLst>
                <a:ext uri="{FF2B5EF4-FFF2-40B4-BE49-F238E27FC236}">
                  <a16:creationId xmlns:a16="http://schemas.microsoft.com/office/drawing/2014/main" id="{476B3398-50BC-4708-84CA-79311B063342}"/>
                </a:ext>
              </a:extLst>
            </p:cNvPr>
            <p:cNvSpPr/>
            <p:nvPr/>
          </p:nvSpPr>
          <p:spPr>
            <a:xfrm>
              <a:off x="6466205" y="3873813"/>
              <a:ext cx="1376680" cy="369332"/>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600" dirty="0">
                <a:solidFill>
                  <a:schemeClr val="tx1"/>
                </a:solidFill>
                <a:latin typeface="楷体" panose="02010609060101010101" pitchFamily="49" charset="-122"/>
                <a:ea typeface="楷体" panose="02010609060101010101" pitchFamily="49" charset="-122"/>
              </a:endParaRPr>
            </a:p>
          </p:txBody>
        </p:sp>
        <p:pic>
          <p:nvPicPr>
            <p:cNvPr id="11" name="图形 10" descr="处理器 轮廓">
              <a:extLst>
                <a:ext uri="{FF2B5EF4-FFF2-40B4-BE49-F238E27FC236}">
                  <a16:creationId xmlns:a16="http://schemas.microsoft.com/office/drawing/2014/main" id="{394C6EC0-D425-4D70-B715-7FACCDFA7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7690" y="3859530"/>
              <a:ext cx="375920" cy="375920"/>
            </a:xfrm>
            <a:prstGeom prst="rect">
              <a:avLst/>
            </a:prstGeom>
          </p:spPr>
        </p:pic>
        <p:sp>
          <p:nvSpPr>
            <p:cNvPr id="12" name="文本框 11">
              <a:extLst>
                <a:ext uri="{FF2B5EF4-FFF2-40B4-BE49-F238E27FC236}">
                  <a16:creationId xmlns:a16="http://schemas.microsoft.com/office/drawing/2014/main" id="{08AE7775-CA83-4B7C-866E-DC94630777EA}"/>
                </a:ext>
              </a:extLst>
            </p:cNvPr>
            <p:cNvSpPr txBox="1"/>
            <p:nvPr/>
          </p:nvSpPr>
          <p:spPr>
            <a:xfrm>
              <a:off x="6430010" y="3878213"/>
              <a:ext cx="58928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SGX</a:t>
              </a:r>
              <a:endParaRPr lang="zh-CN" altLang="en-US" sz="16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5BFA09F-63D0-4E83-ADAD-A182F70BE3D8}"/>
                </a:ext>
              </a:extLst>
            </p:cNvPr>
            <p:cNvSpPr txBox="1"/>
            <p:nvPr/>
          </p:nvSpPr>
          <p:spPr>
            <a:xfrm>
              <a:off x="7250430" y="3873813"/>
              <a:ext cx="7467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grpSp>
      <p:cxnSp>
        <p:nvCxnSpPr>
          <p:cNvPr id="17" name="直接箭头连接符 16">
            <a:extLst>
              <a:ext uri="{FF2B5EF4-FFF2-40B4-BE49-F238E27FC236}">
                <a16:creationId xmlns:a16="http://schemas.microsoft.com/office/drawing/2014/main" id="{2AEBFD39-D049-4A21-A877-AAD8F838DB7F}"/>
              </a:ext>
            </a:extLst>
          </p:cNvPr>
          <p:cNvCxnSpPr>
            <a:cxnSpLocks/>
          </p:cNvCxnSpPr>
          <p:nvPr/>
        </p:nvCxnSpPr>
        <p:spPr>
          <a:xfrm>
            <a:off x="2718586" y="1877606"/>
            <a:ext cx="0" cy="962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0D1CD55-424A-40ED-AB88-AD28541EAE3D}"/>
              </a:ext>
            </a:extLst>
          </p:cNvPr>
          <p:cNvCxnSpPr>
            <a:cxnSpLocks/>
          </p:cNvCxnSpPr>
          <p:nvPr/>
        </p:nvCxnSpPr>
        <p:spPr>
          <a:xfrm>
            <a:off x="4684546" y="1877606"/>
            <a:ext cx="0" cy="54000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CECDF157-4A03-4EAF-A322-B4491EA695C9}"/>
              </a:ext>
            </a:extLst>
          </p:cNvPr>
          <p:cNvSpPr/>
          <p:nvPr/>
        </p:nvSpPr>
        <p:spPr>
          <a:xfrm>
            <a:off x="2451559" y="3429156"/>
            <a:ext cx="1376680" cy="37592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可信部分</a:t>
            </a:r>
          </a:p>
        </p:txBody>
      </p:sp>
      <p:sp>
        <p:nvSpPr>
          <p:cNvPr id="23" name="矩形: 圆角 22">
            <a:extLst>
              <a:ext uri="{FF2B5EF4-FFF2-40B4-BE49-F238E27FC236}">
                <a16:creationId xmlns:a16="http://schemas.microsoft.com/office/drawing/2014/main" id="{7FC1D103-0E2A-4B1C-97E5-A5A6BA16BC26}"/>
              </a:ext>
            </a:extLst>
          </p:cNvPr>
          <p:cNvSpPr/>
          <p:nvPr/>
        </p:nvSpPr>
        <p:spPr>
          <a:xfrm>
            <a:off x="3945406" y="3429000"/>
            <a:ext cx="1376680" cy="37592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不可信部分</a:t>
            </a:r>
          </a:p>
        </p:txBody>
      </p:sp>
      <p:cxnSp>
        <p:nvCxnSpPr>
          <p:cNvPr id="28" name="连接符: 肘形 27">
            <a:extLst>
              <a:ext uri="{FF2B5EF4-FFF2-40B4-BE49-F238E27FC236}">
                <a16:creationId xmlns:a16="http://schemas.microsoft.com/office/drawing/2014/main" id="{1BE07E96-8687-4210-8713-90FC6CEAB562}"/>
              </a:ext>
            </a:extLst>
          </p:cNvPr>
          <p:cNvCxnSpPr>
            <a:cxnSpLocks/>
          </p:cNvCxnSpPr>
          <p:nvPr/>
        </p:nvCxnSpPr>
        <p:spPr>
          <a:xfrm flipV="1">
            <a:off x="3160239" y="1896225"/>
            <a:ext cx="1249986" cy="957776"/>
          </a:xfrm>
          <a:prstGeom prst="bentConnector3">
            <a:avLst>
              <a:gd name="adj1" fmla="val -120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3" name="图形 32" descr="添加 纯色填充">
            <a:extLst>
              <a:ext uri="{FF2B5EF4-FFF2-40B4-BE49-F238E27FC236}">
                <a16:creationId xmlns:a16="http://schemas.microsoft.com/office/drawing/2014/main" id="{F4B5D6CA-B7DB-4AEB-9785-81431D5E1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811995">
            <a:off x="4460253" y="1918231"/>
            <a:ext cx="448588" cy="448588"/>
          </a:xfrm>
          <a:prstGeom prst="rect">
            <a:avLst/>
          </a:prstGeom>
        </p:spPr>
      </p:pic>
    </p:spTree>
    <p:extLst>
      <p:ext uri="{BB962C8B-B14F-4D97-AF65-F5344CB8AC3E}">
        <p14:creationId xmlns:p14="http://schemas.microsoft.com/office/powerpoint/2010/main" val="407476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6FEA2C6-5311-430F-A5A3-C178F532AC64}"/>
              </a:ext>
            </a:extLst>
          </p:cNvPr>
          <p:cNvSpPr/>
          <p:nvPr/>
        </p:nvSpPr>
        <p:spPr>
          <a:xfrm>
            <a:off x="699286" y="1040166"/>
            <a:ext cx="1234440" cy="11074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应用程序</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81438CA4-3C51-49EA-9D16-FFB69EF52B80}"/>
              </a:ext>
            </a:extLst>
          </p:cNvPr>
          <p:cNvSpPr/>
          <p:nvPr/>
        </p:nvSpPr>
        <p:spPr>
          <a:xfrm>
            <a:off x="2192806" y="1040166"/>
            <a:ext cx="1234440" cy="11074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应用程序</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30945F5E-1CDE-4E36-B07B-0290C0A7C361}"/>
              </a:ext>
            </a:extLst>
          </p:cNvPr>
          <p:cNvSpPr/>
          <p:nvPr/>
        </p:nvSpPr>
        <p:spPr>
          <a:xfrm>
            <a:off x="3945406" y="1040166"/>
            <a:ext cx="1376680" cy="11074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安全区</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（安全服务）</a:t>
            </a:r>
          </a:p>
        </p:txBody>
      </p:sp>
      <p:sp>
        <p:nvSpPr>
          <p:cNvPr id="8" name="矩形: 圆角 7">
            <a:extLst>
              <a:ext uri="{FF2B5EF4-FFF2-40B4-BE49-F238E27FC236}">
                <a16:creationId xmlns:a16="http://schemas.microsoft.com/office/drawing/2014/main" id="{CAAD9CA1-9C3A-437C-87CE-5A1C377665E4}"/>
              </a:ext>
            </a:extLst>
          </p:cNvPr>
          <p:cNvSpPr/>
          <p:nvPr/>
        </p:nvSpPr>
        <p:spPr>
          <a:xfrm>
            <a:off x="699286" y="2305086"/>
            <a:ext cx="4622800" cy="375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操作系统</a:t>
            </a:r>
          </a:p>
        </p:txBody>
      </p:sp>
      <p:sp>
        <p:nvSpPr>
          <p:cNvPr id="9" name="矩形: 圆角 8">
            <a:extLst>
              <a:ext uri="{FF2B5EF4-FFF2-40B4-BE49-F238E27FC236}">
                <a16:creationId xmlns:a16="http://schemas.microsoft.com/office/drawing/2014/main" id="{76FD352D-FF79-4CC5-883E-BB71EEFF5CC1}"/>
              </a:ext>
            </a:extLst>
          </p:cNvPr>
          <p:cNvSpPr/>
          <p:nvPr/>
        </p:nvSpPr>
        <p:spPr>
          <a:xfrm>
            <a:off x="699286" y="2843566"/>
            <a:ext cx="4622800" cy="37592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硬件平台</a:t>
            </a:r>
          </a:p>
        </p:txBody>
      </p:sp>
      <p:cxnSp>
        <p:nvCxnSpPr>
          <p:cNvPr id="17" name="直接箭头连接符 16">
            <a:extLst>
              <a:ext uri="{FF2B5EF4-FFF2-40B4-BE49-F238E27FC236}">
                <a16:creationId xmlns:a16="http://schemas.microsoft.com/office/drawing/2014/main" id="{2AEBFD39-D049-4A21-A877-AAD8F838DB7F}"/>
              </a:ext>
            </a:extLst>
          </p:cNvPr>
          <p:cNvCxnSpPr>
            <a:cxnSpLocks/>
          </p:cNvCxnSpPr>
          <p:nvPr/>
        </p:nvCxnSpPr>
        <p:spPr>
          <a:xfrm>
            <a:off x="2718586" y="1877606"/>
            <a:ext cx="0" cy="96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0D1CD55-424A-40ED-AB88-AD28541EAE3D}"/>
              </a:ext>
            </a:extLst>
          </p:cNvPr>
          <p:cNvCxnSpPr>
            <a:cxnSpLocks/>
          </p:cNvCxnSpPr>
          <p:nvPr/>
        </p:nvCxnSpPr>
        <p:spPr>
          <a:xfrm>
            <a:off x="4684546" y="1877606"/>
            <a:ext cx="0" cy="54000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ECDF157-4A03-4EAF-A322-B4491EA695C9}"/>
              </a:ext>
            </a:extLst>
          </p:cNvPr>
          <p:cNvSpPr/>
          <p:nvPr/>
        </p:nvSpPr>
        <p:spPr>
          <a:xfrm>
            <a:off x="2451559" y="3429156"/>
            <a:ext cx="1376680" cy="375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可信部分</a:t>
            </a:r>
          </a:p>
        </p:txBody>
      </p:sp>
      <p:sp>
        <p:nvSpPr>
          <p:cNvPr id="23" name="矩形: 圆角 22">
            <a:extLst>
              <a:ext uri="{FF2B5EF4-FFF2-40B4-BE49-F238E27FC236}">
                <a16:creationId xmlns:a16="http://schemas.microsoft.com/office/drawing/2014/main" id="{7FC1D103-0E2A-4B1C-97E5-A5A6BA16BC26}"/>
              </a:ext>
            </a:extLst>
          </p:cNvPr>
          <p:cNvSpPr/>
          <p:nvPr/>
        </p:nvSpPr>
        <p:spPr>
          <a:xfrm>
            <a:off x="3945406" y="3429000"/>
            <a:ext cx="1376680" cy="375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不可信部分</a:t>
            </a:r>
          </a:p>
        </p:txBody>
      </p:sp>
      <p:cxnSp>
        <p:nvCxnSpPr>
          <p:cNvPr id="28" name="连接符: 肘形 27">
            <a:extLst>
              <a:ext uri="{FF2B5EF4-FFF2-40B4-BE49-F238E27FC236}">
                <a16:creationId xmlns:a16="http://schemas.microsoft.com/office/drawing/2014/main" id="{1BE07E96-8687-4210-8713-90FC6CEAB562}"/>
              </a:ext>
            </a:extLst>
          </p:cNvPr>
          <p:cNvCxnSpPr>
            <a:cxnSpLocks/>
          </p:cNvCxnSpPr>
          <p:nvPr/>
        </p:nvCxnSpPr>
        <p:spPr>
          <a:xfrm flipV="1">
            <a:off x="3160239" y="1896225"/>
            <a:ext cx="1249986" cy="957776"/>
          </a:xfrm>
          <a:prstGeom prst="bentConnector3">
            <a:avLst>
              <a:gd name="adj1" fmla="val -120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图形 32" descr="添加 纯色填充">
            <a:extLst>
              <a:ext uri="{FF2B5EF4-FFF2-40B4-BE49-F238E27FC236}">
                <a16:creationId xmlns:a16="http://schemas.microsoft.com/office/drawing/2014/main" id="{F4B5D6CA-B7DB-4AEB-9785-81431D5E1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811995">
            <a:off x="4460252" y="1918232"/>
            <a:ext cx="448588" cy="448588"/>
          </a:xfrm>
          <a:prstGeom prst="rect">
            <a:avLst/>
          </a:prstGeom>
        </p:spPr>
      </p:pic>
      <p:sp>
        <p:nvSpPr>
          <p:cNvPr id="20" name="矩形 19">
            <a:extLst>
              <a:ext uri="{FF2B5EF4-FFF2-40B4-BE49-F238E27FC236}">
                <a16:creationId xmlns:a16="http://schemas.microsoft.com/office/drawing/2014/main" id="{F77C6E29-F431-439F-B421-EEFB7130351A}"/>
              </a:ext>
            </a:extLst>
          </p:cNvPr>
          <p:cNvSpPr/>
          <p:nvPr/>
        </p:nvSpPr>
        <p:spPr>
          <a:xfrm>
            <a:off x="2192018" y="2844936"/>
            <a:ext cx="1376680"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形 20" descr="处理器 轮廓">
            <a:extLst>
              <a:ext uri="{FF2B5EF4-FFF2-40B4-BE49-F238E27FC236}">
                <a16:creationId xmlns:a16="http://schemas.microsoft.com/office/drawing/2014/main" id="{6BA82676-4FF7-4F20-AFA4-A572F6BCB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3503" y="2830653"/>
            <a:ext cx="375920" cy="375920"/>
          </a:xfrm>
          <a:prstGeom prst="rect">
            <a:avLst/>
          </a:prstGeom>
        </p:spPr>
      </p:pic>
      <p:sp>
        <p:nvSpPr>
          <p:cNvPr id="24" name="文本框 23">
            <a:extLst>
              <a:ext uri="{FF2B5EF4-FFF2-40B4-BE49-F238E27FC236}">
                <a16:creationId xmlns:a16="http://schemas.microsoft.com/office/drawing/2014/main" id="{7151CF76-7774-4D66-97DF-20837A9D0899}"/>
              </a:ext>
            </a:extLst>
          </p:cNvPr>
          <p:cNvSpPr txBox="1"/>
          <p:nvPr/>
        </p:nvSpPr>
        <p:spPr>
          <a:xfrm>
            <a:off x="2155823" y="2849336"/>
            <a:ext cx="589280" cy="338554"/>
          </a:xfrm>
          <a:prstGeom prst="rect">
            <a:avLst/>
          </a:prstGeom>
          <a:noFill/>
        </p:spPr>
        <p:txBody>
          <a:bodyPr wrap="squar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SGX</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C3F074BA-5F0D-4EE8-B718-F4439CBC75F6}"/>
              </a:ext>
            </a:extLst>
          </p:cNvPr>
          <p:cNvSpPr txBox="1"/>
          <p:nvPr/>
        </p:nvSpPr>
        <p:spPr>
          <a:xfrm>
            <a:off x="2976243" y="2844936"/>
            <a:ext cx="74676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2167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1">
            <a:extLst>
              <a:ext uri="{FF2B5EF4-FFF2-40B4-BE49-F238E27FC236}">
                <a16:creationId xmlns:a16="http://schemas.microsoft.com/office/drawing/2014/main" id="{2556F288-0506-C14C-817A-AC2D04651D14}"/>
              </a:ext>
            </a:extLst>
          </p:cNvPr>
          <p:cNvSpPr/>
          <p:nvPr/>
        </p:nvSpPr>
        <p:spPr>
          <a:xfrm>
            <a:off x="6631629" y="2228487"/>
            <a:ext cx="4168919" cy="13264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7127101" y="3001282"/>
            <a:ext cx="1632204"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重复数据删除</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8347668" y="1837094"/>
            <a:ext cx="1229935"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云服务端</a:t>
            </a:r>
          </a:p>
        </p:txBody>
      </p:sp>
      <p:grpSp>
        <p:nvGrpSpPr>
          <p:cNvPr id="61" name="Group 60">
            <a:extLst>
              <a:ext uri="{FF2B5EF4-FFF2-40B4-BE49-F238E27FC236}">
                <a16:creationId xmlns:a16="http://schemas.microsoft.com/office/drawing/2014/main" id="{CB396FE7-5108-C745-A942-46EABA525E21}"/>
              </a:ext>
            </a:extLst>
          </p:cNvPr>
          <p:cNvGrpSpPr/>
          <p:nvPr/>
        </p:nvGrpSpPr>
        <p:grpSpPr>
          <a:xfrm>
            <a:off x="2353549" y="2037149"/>
            <a:ext cx="2983938" cy="1479744"/>
            <a:chOff x="1949657" y="1381443"/>
            <a:chExt cx="2983938" cy="1479744"/>
          </a:xfrm>
        </p:grpSpPr>
        <p:sp>
          <p:nvSpPr>
            <p:cNvPr id="20" name="文本框 19">
              <a:extLst>
                <a:ext uri="{FF2B5EF4-FFF2-40B4-BE49-F238E27FC236}">
                  <a16:creationId xmlns:a16="http://schemas.microsoft.com/office/drawing/2014/main" id="{DAE3E3FA-4D4E-4C0E-B147-F27F53A67821}"/>
                </a:ext>
              </a:extLst>
            </p:cNvPr>
            <p:cNvSpPr txBox="1"/>
            <p:nvPr/>
          </p:nvSpPr>
          <p:spPr>
            <a:xfrm>
              <a:off x="2783144" y="1381443"/>
              <a:ext cx="1274126"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多客户端</a:t>
              </a:r>
            </a:p>
          </p:txBody>
        </p:sp>
        <p:sp>
          <p:nvSpPr>
            <p:cNvPr id="41" name="矩形 1">
              <a:extLst>
                <a:ext uri="{FF2B5EF4-FFF2-40B4-BE49-F238E27FC236}">
                  <a16:creationId xmlns:a16="http://schemas.microsoft.com/office/drawing/2014/main" id="{103E1413-383D-2B44-A9B1-9FDFF8573895}"/>
                </a:ext>
              </a:extLst>
            </p:cNvPr>
            <p:cNvSpPr/>
            <p:nvPr/>
          </p:nvSpPr>
          <p:spPr>
            <a:xfrm>
              <a:off x="1949657" y="1795201"/>
              <a:ext cx="2533579"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1">
              <a:extLst>
                <a:ext uri="{FF2B5EF4-FFF2-40B4-BE49-F238E27FC236}">
                  <a16:creationId xmlns:a16="http://schemas.microsoft.com/office/drawing/2014/main" id="{3874CCC3-2760-CE46-AE43-A1222EE2B501}"/>
                </a:ext>
              </a:extLst>
            </p:cNvPr>
            <p:cNvSpPr/>
            <p:nvPr/>
          </p:nvSpPr>
          <p:spPr>
            <a:xfrm>
              <a:off x="2044636" y="1983220"/>
              <a:ext cx="2686087"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 name="Group 13">
              <a:extLst>
                <a:ext uri="{FF2B5EF4-FFF2-40B4-BE49-F238E27FC236}">
                  <a16:creationId xmlns:a16="http://schemas.microsoft.com/office/drawing/2014/main" id="{08D4DAA2-5674-B642-9C00-4D7BE15EC70E}"/>
                </a:ext>
              </a:extLst>
            </p:cNvPr>
            <p:cNvGrpSpPr/>
            <p:nvPr/>
          </p:nvGrpSpPr>
          <p:grpSpPr>
            <a:xfrm>
              <a:off x="2153264" y="2163440"/>
              <a:ext cx="2780331" cy="697747"/>
              <a:chOff x="2153264" y="2163440"/>
              <a:chExt cx="2780331" cy="697747"/>
            </a:xfrm>
          </p:grpSpPr>
          <p:sp>
            <p:nvSpPr>
              <p:cNvPr id="2" name="矩形 1">
                <a:extLst>
                  <a:ext uri="{FF2B5EF4-FFF2-40B4-BE49-F238E27FC236}">
                    <a16:creationId xmlns:a16="http://schemas.microsoft.com/office/drawing/2014/main" id="{3909F47A-98AB-4239-8113-0DAFFA044728}"/>
                  </a:ext>
                </a:extLst>
              </p:cNvPr>
              <p:cNvSpPr/>
              <p:nvPr/>
            </p:nvSpPr>
            <p:spPr>
              <a:xfrm>
                <a:off x="2153264" y="2163440"/>
                <a:ext cx="2780331"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2293202" y="2273113"/>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D4C12F57-9AD7-124C-9F5F-209DAEC9F0B8}"/>
                  </a:ext>
                </a:extLst>
              </p:cNvPr>
              <p:cNvSpPr txBox="1"/>
              <p:nvPr/>
            </p:nvSpPr>
            <p:spPr>
              <a:xfrm>
                <a:off x="3097035" y="2244500"/>
                <a:ext cx="441146" cy="400110"/>
              </a:xfrm>
              <a:prstGeom prst="rect">
                <a:avLst/>
              </a:prstGeom>
              <a:noFill/>
            </p:spPr>
            <p:txBody>
              <a:bodyPr wrap="none" rtlCol="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3475874" y="2269740"/>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4414997" y="2273181"/>
                <a:ext cx="420666" cy="465183"/>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a:t>
                </a:r>
              </a:p>
            </p:txBody>
          </p:sp>
        </p:grpSp>
      </p:grpSp>
      <p:sp>
        <p:nvSpPr>
          <p:cNvPr id="47" name="Can 46">
            <a:extLst>
              <a:ext uri="{FF2B5EF4-FFF2-40B4-BE49-F238E27FC236}">
                <a16:creationId xmlns:a16="http://schemas.microsoft.com/office/drawing/2014/main" id="{995DBA42-FC24-DA40-BC09-4E5AC555BA9C}"/>
              </a:ext>
            </a:extLst>
          </p:cNvPr>
          <p:cNvSpPr/>
          <p:nvPr/>
        </p:nvSpPr>
        <p:spPr>
          <a:xfrm>
            <a:off x="9120508" y="2341760"/>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9119928" y="2739453"/>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535757" y="2677011"/>
            <a:ext cx="1264791" cy="369332"/>
          </a:xfrm>
          <a:prstGeom prst="rect">
            <a:avLst/>
          </a:prstGeom>
          <a:noFill/>
        </p:spPr>
        <p:txBody>
          <a:bodyPr wrap="square" rtlCol="0">
            <a:spAutoFit/>
          </a:bodyPr>
          <a:lstStyle/>
          <a:p>
            <a:pPr algn="ctr"/>
            <a:r>
              <a:rPr lang="zh-CN" altLang="en-CN" dirty="0">
                <a:latin typeface="Times New Roman" panose="02020603050405020304" pitchFamily="18" charset="0"/>
                <a:ea typeface="宋体" panose="02010600030101010101" pitchFamily="2" charset="-122"/>
                <a:cs typeface="Times New Roman" panose="02020603050405020304" pitchFamily="18" charset="0"/>
              </a:rPr>
              <a:t>物理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9119928" y="3150794"/>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eft-Right Arrow 14">
            <a:extLst>
              <a:ext uri="{FF2B5EF4-FFF2-40B4-BE49-F238E27FC236}">
                <a16:creationId xmlns:a16="http://schemas.microsoft.com/office/drawing/2014/main" id="{6A077C95-2D1E-924F-A345-A328AC4A32E7}"/>
              </a:ext>
            </a:extLst>
          </p:cNvPr>
          <p:cNvSpPr/>
          <p:nvPr/>
        </p:nvSpPr>
        <p:spPr>
          <a:xfrm>
            <a:off x="5282637" y="3092032"/>
            <a:ext cx="1811896"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853547" y="274628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矩形 37">
            <a:extLst>
              <a:ext uri="{FF2B5EF4-FFF2-40B4-BE49-F238E27FC236}">
                <a16:creationId xmlns:a16="http://schemas.microsoft.com/office/drawing/2014/main" id="{D1E0E705-B7B9-7E47-930A-9EDABFC03DD8}"/>
              </a:ext>
            </a:extLst>
          </p:cNvPr>
          <p:cNvSpPr/>
          <p:nvPr/>
        </p:nvSpPr>
        <p:spPr>
          <a:xfrm>
            <a:off x="7359418" y="2279632"/>
            <a:ext cx="1165799"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哈希索引表</a:t>
            </a: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7942318" y="2697802"/>
            <a:ext cx="885" cy="30348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2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3B0C64-2503-4D62-9191-D2E0D2D20AAF}"/>
              </a:ext>
            </a:extLst>
          </p:cNvPr>
          <p:cNvSpPr/>
          <p:nvPr/>
        </p:nvSpPr>
        <p:spPr>
          <a:xfrm>
            <a:off x="2613124"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0B077BC9-E90D-4CC6-8913-741DBBD82623}"/>
              </a:ext>
            </a:extLst>
          </p:cNvPr>
          <p:cNvSpPr/>
          <p:nvPr/>
        </p:nvSpPr>
        <p:spPr>
          <a:xfrm>
            <a:off x="1990558" y="744465"/>
            <a:ext cx="739414"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文件</a:t>
            </a:r>
          </a:p>
        </p:txBody>
      </p:sp>
      <p:sp>
        <p:nvSpPr>
          <p:cNvPr id="30" name="矩形 29">
            <a:extLst>
              <a:ext uri="{FF2B5EF4-FFF2-40B4-BE49-F238E27FC236}">
                <a16:creationId xmlns:a16="http://schemas.microsoft.com/office/drawing/2014/main" id="{70B7FF29-487B-40CC-AD7D-490D9B652A7F}"/>
              </a:ext>
            </a:extLst>
          </p:cNvPr>
          <p:cNvSpPr/>
          <p:nvPr/>
        </p:nvSpPr>
        <p:spPr>
          <a:xfrm>
            <a:off x="1711510" y="2593037"/>
            <a:ext cx="1345870"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逻辑数据块</a:t>
            </a:r>
          </a:p>
        </p:txBody>
      </p:sp>
      <p:sp>
        <p:nvSpPr>
          <p:cNvPr id="31" name="矩形 30">
            <a:extLst>
              <a:ext uri="{FF2B5EF4-FFF2-40B4-BE49-F238E27FC236}">
                <a16:creationId xmlns:a16="http://schemas.microsoft.com/office/drawing/2014/main" id="{4D2035CA-245B-40C0-B23A-3D0A3C1F42C0}"/>
              </a:ext>
            </a:extLst>
          </p:cNvPr>
          <p:cNvSpPr/>
          <p:nvPr/>
        </p:nvSpPr>
        <p:spPr>
          <a:xfrm>
            <a:off x="3536118" y="3037820"/>
            <a:ext cx="100395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加密层</a:t>
            </a:r>
          </a:p>
        </p:txBody>
      </p:sp>
      <p:sp>
        <p:nvSpPr>
          <p:cNvPr id="32" name="矩形 31">
            <a:extLst>
              <a:ext uri="{FF2B5EF4-FFF2-40B4-BE49-F238E27FC236}">
                <a16:creationId xmlns:a16="http://schemas.microsoft.com/office/drawing/2014/main" id="{E7047879-61C9-46BA-A615-85D1A92B727F}"/>
              </a:ext>
            </a:extLst>
          </p:cNvPr>
          <p:cNvSpPr/>
          <p:nvPr/>
        </p:nvSpPr>
        <p:spPr>
          <a:xfrm>
            <a:off x="3098560" y="3534728"/>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34" name="矩形 33">
            <a:extLst>
              <a:ext uri="{FF2B5EF4-FFF2-40B4-BE49-F238E27FC236}">
                <a16:creationId xmlns:a16="http://schemas.microsoft.com/office/drawing/2014/main" id="{0CCBC616-6B2D-4FBD-8699-A5D45D1B1F96}"/>
              </a:ext>
            </a:extLst>
          </p:cNvPr>
          <p:cNvSpPr/>
          <p:nvPr/>
        </p:nvSpPr>
        <p:spPr>
          <a:xfrm>
            <a:off x="8195869" y="3531998"/>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rPr>
              <a:t>服务端</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3E70875A-D3D7-47E7-AD32-91949EEBBFF6}"/>
              </a:ext>
            </a:extLst>
          </p:cNvPr>
          <p:cNvSpPr/>
          <p:nvPr/>
        </p:nvSpPr>
        <p:spPr>
          <a:xfrm>
            <a:off x="2180265"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D2D5B867-8A3A-4544-8E44-90E083807280}"/>
              </a:ext>
            </a:extLst>
          </p:cNvPr>
          <p:cNvSpPr/>
          <p:nvPr/>
        </p:nvSpPr>
        <p:spPr>
          <a:xfrm>
            <a:off x="1746702"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39492B66-2E25-43AE-A12D-3A0E128683AD}"/>
              </a:ext>
            </a:extLst>
          </p:cNvPr>
          <p:cNvSpPr/>
          <p:nvPr/>
        </p:nvSpPr>
        <p:spPr>
          <a:xfrm>
            <a:off x="1313139"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4F2A973B-441C-42C1-8A86-B51E61F7FF19}"/>
              </a:ext>
            </a:extLst>
          </p:cNvPr>
          <p:cNvSpPr/>
          <p:nvPr/>
        </p:nvSpPr>
        <p:spPr>
          <a:xfrm>
            <a:off x="3045983"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左大括号 1">
            <a:extLst>
              <a:ext uri="{FF2B5EF4-FFF2-40B4-BE49-F238E27FC236}">
                <a16:creationId xmlns:a16="http://schemas.microsoft.com/office/drawing/2014/main" id="{93687F4D-AB97-4AF7-87B4-BFDC36F63959}"/>
              </a:ext>
            </a:extLst>
          </p:cNvPr>
          <p:cNvSpPr/>
          <p:nvPr/>
        </p:nvSpPr>
        <p:spPr>
          <a:xfrm rot="16200000">
            <a:off x="2304361" y="1531198"/>
            <a:ext cx="110399" cy="209284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折角 4">
            <a:extLst>
              <a:ext uri="{FF2B5EF4-FFF2-40B4-BE49-F238E27FC236}">
                <a16:creationId xmlns:a16="http://schemas.microsoft.com/office/drawing/2014/main" id="{BA6C6EB1-FB13-415C-BF3D-9F2E2AAD14FC}"/>
              </a:ext>
            </a:extLst>
          </p:cNvPr>
          <p:cNvSpPr/>
          <p:nvPr/>
        </p:nvSpPr>
        <p:spPr>
          <a:xfrm>
            <a:off x="2180265" y="1096092"/>
            <a:ext cx="360000" cy="4680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箭头: 下 5">
            <a:extLst>
              <a:ext uri="{FF2B5EF4-FFF2-40B4-BE49-F238E27FC236}">
                <a16:creationId xmlns:a16="http://schemas.microsoft.com/office/drawing/2014/main" id="{A3A6FDFF-E256-4EE7-81CC-6AB4C6BA9E98}"/>
              </a:ext>
            </a:extLst>
          </p:cNvPr>
          <p:cNvSpPr/>
          <p:nvPr/>
        </p:nvSpPr>
        <p:spPr>
          <a:xfrm>
            <a:off x="2233835" y="1639849"/>
            <a:ext cx="252859" cy="360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对话气泡: 圆角矩形 6">
            <a:extLst>
              <a:ext uri="{FF2B5EF4-FFF2-40B4-BE49-F238E27FC236}">
                <a16:creationId xmlns:a16="http://schemas.microsoft.com/office/drawing/2014/main" id="{A22B21E6-70E9-4CED-A69B-4C3F13B0AF0C}"/>
              </a:ext>
            </a:extLst>
          </p:cNvPr>
          <p:cNvSpPr/>
          <p:nvPr/>
        </p:nvSpPr>
        <p:spPr>
          <a:xfrm>
            <a:off x="2879141" y="723893"/>
            <a:ext cx="2526407" cy="1137254"/>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5" name="组合 34">
            <a:extLst>
              <a:ext uri="{FF2B5EF4-FFF2-40B4-BE49-F238E27FC236}">
                <a16:creationId xmlns:a16="http://schemas.microsoft.com/office/drawing/2014/main" id="{BBFBBFB5-C7DD-4D90-B18C-08E891898FA9}"/>
              </a:ext>
            </a:extLst>
          </p:cNvPr>
          <p:cNvGrpSpPr/>
          <p:nvPr/>
        </p:nvGrpSpPr>
        <p:grpSpPr>
          <a:xfrm>
            <a:off x="2907485" y="664878"/>
            <a:ext cx="2254786" cy="1171687"/>
            <a:chOff x="5354426" y="2965170"/>
            <a:chExt cx="2254786" cy="1171687"/>
          </a:xfrm>
        </p:grpSpPr>
        <p:sp>
          <p:nvSpPr>
            <p:cNvPr id="27" name="矩形 26">
              <a:extLst>
                <a:ext uri="{FF2B5EF4-FFF2-40B4-BE49-F238E27FC236}">
                  <a16:creationId xmlns:a16="http://schemas.microsoft.com/office/drawing/2014/main" id="{C69DD491-30A9-4C64-A36A-F02E27841BEC}"/>
                </a:ext>
              </a:extLst>
            </p:cNvPr>
            <p:cNvSpPr/>
            <p:nvPr/>
          </p:nvSpPr>
          <p:spPr>
            <a:xfrm>
              <a:off x="5354426" y="2965170"/>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基于内容的密钥</a:t>
              </a:r>
            </a:p>
          </p:txBody>
        </p:sp>
        <p:sp>
          <p:nvSpPr>
            <p:cNvPr id="21" name="矩形 20">
              <a:extLst>
                <a:ext uri="{FF2B5EF4-FFF2-40B4-BE49-F238E27FC236}">
                  <a16:creationId xmlns:a16="http://schemas.microsoft.com/office/drawing/2014/main" id="{2AFD3E7A-CB0A-45FC-9500-A069D034453F}"/>
                </a:ext>
              </a:extLst>
            </p:cNvPr>
            <p:cNvSpPr/>
            <p:nvPr/>
          </p:nvSpPr>
          <p:spPr>
            <a:xfrm>
              <a:off x="5623060" y="3658347"/>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F4B99543-E9C6-4D68-A79E-5543F1506C39}"/>
                </a:ext>
              </a:extLst>
            </p:cNvPr>
            <p:cNvSpPr/>
            <p:nvPr/>
          </p:nvSpPr>
          <p:spPr>
            <a:xfrm>
              <a:off x="7249212" y="365834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8AA587B6-0414-430C-8036-3A3A744063CB}"/>
                </a:ext>
              </a:extLst>
            </p:cNvPr>
            <p:cNvGrpSpPr/>
            <p:nvPr/>
          </p:nvGrpSpPr>
          <p:grpSpPr>
            <a:xfrm>
              <a:off x="6271182" y="3506045"/>
              <a:ext cx="688155" cy="630812"/>
              <a:chOff x="6271182" y="3506045"/>
              <a:chExt cx="688155" cy="630812"/>
            </a:xfrm>
          </p:grpSpPr>
          <p:sp>
            <p:nvSpPr>
              <p:cNvPr id="29" name="矩形 28">
                <a:extLst>
                  <a:ext uri="{FF2B5EF4-FFF2-40B4-BE49-F238E27FC236}">
                    <a16:creationId xmlns:a16="http://schemas.microsoft.com/office/drawing/2014/main" id="{ABE4894B-53A6-4B70-9B6F-B555D1D48949}"/>
                  </a:ext>
                </a:extLst>
              </p:cNvPr>
              <p:cNvSpPr/>
              <p:nvPr/>
            </p:nvSpPr>
            <p:spPr>
              <a:xfrm>
                <a:off x="6271182" y="3506045"/>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加密算法</a:t>
                </a:r>
              </a:p>
            </p:txBody>
          </p:sp>
          <p:sp>
            <p:nvSpPr>
              <p:cNvPr id="8" name="矩形: 圆角 7">
                <a:extLst>
                  <a:ext uri="{FF2B5EF4-FFF2-40B4-BE49-F238E27FC236}">
                    <a16:creationId xmlns:a16="http://schemas.microsoft.com/office/drawing/2014/main" id="{1B06ED3D-DECB-48F5-814B-7C8705B01BC5}"/>
                  </a:ext>
                </a:extLst>
              </p:cNvPr>
              <p:cNvSpPr/>
              <p:nvPr/>
            </p:nvSpPr>
            <p:spPr>
              <a:xfrm>
                <a:off x="6301819" y="3535052"/>
                <a:ext cx="626882"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17" name="直接箭头连接符 16">
              <a:extLst>
                <a:ext uri="{FF2B5EF4-FFF2-40B4-BE49-F238E27FC236}">
                  <a16:creationId xmlns:a16="http://schemas.microsoft.com/office/drawing/2014/main" id="{ADF99F13-8CCB-4887-9853-17181CE96C09}"/>
                </a:ext>
              </a:extLst>
            </p:cNvPr>
            <p:cNvCxnSpPr>
              <a:cxnSpLocks/>
              <a:stCxn id="21" idx="3"/>
              <a:endCxn id="8" idx="1"/>
            </p:cNvCxnSpPr>
            <p:nvPr/>
          </p:nvCxnSpPr>
          <p:spPr>
            <a:xfrm flipV="1">
              <a:off x="5983060" y="3835955"/>
              <a:ext cx="318759" cy="239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B299B86-8766-4BA5-B893-82BEC6791207}"/>
                </a:ext>
              </a:extLst>
            </p:cNvPr>
            <p:cNvCxnSpPr>
              <a:cxnSpLocks/>
              <a:stCxn id="8" idx="3"/>
              <a:endCxn id="22" idx="1"/>
            </p:cNvCxnSpPr>
            <p:nvPr/>
          </p:nvCxnSpPr>
          <p:spPr>
            <a:xfrm>
              <a:off x="6928701" y="3835955"/>
              <a:ext cx="320511" cy="239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F3599338-07BA-4B67-8079-467D0F8756F3}"/>
                </a:ext>
              </a:extLst>
            </p:cNvPr>
            <p:cNvCxnSpPr>
              <a:cxnSpLocks/>
              <a:stCxn id="21" idx="0"/>
              <a:endCxn id="8" idx="0"/>
            </p:cNvCxnSpPr>
            <p:nvPr/>
          </p:nvCxnSpPr>
          <p:spPr>
            <a:xfrm rot="5400000" flipH="1" flipV="1">
              <a:off x="6147513" y="3190600"/>
              <a:ext cx="123295" cy="812200"/>
            </a:xfrm>
            <a:prstGeom prst="bentConnector3">
              <a:avLst>
                <a:gd name="adj1" fmla="val 285409"/>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5D929419-4CD7-467E-99EC-7FDC02535E59}"/>
              </a:ext>
            </a:extLst>
          </p:cNvPr>
          <p:cNvSpPr/>
          <p:nvPr/>
        </p:nvSpPr>
        <p:spPr>
          <a:xfrm>
            <a:off x="1200593" y="441077"/>
            <a:ext cx="4920068" cy="313382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1" name="直接连接符 40">
            <a:extLst>
              <a:ext uri="{FF2B5EF4-FFF2-40B4-BE49-F238E27FC236}">
                <a16:creationId xmlns:a16="http://schemas.microsoft.com/office/drawing/2014/main" id="{64312115-8269-4E1B-8D27-4DCE4095AA05}"/>
              </a:ext>
            </a:extLst>
          </p:cNvPr>
          <p:cNvCxnSpPr/>
          <p:nvPr/>
        </p:nvCxnSpPr>
        <p:spPr>
          <a:xfrm>
            <a:off x="3631804" y="2089493"/>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FA84705-E3EB-4385-82AA-D78330F3EDB4}"/>
              </a:ext>
            </a:extLst>
          </p:cNvPr>
          <p:cNvCxnSpPr>
            <a:cxnSpLocks/>
            <a:stCxn id="15" idx="3"/>
            <a:endCxn id="75" idx="1"/>
          </p:cNvCxnSpPr>
          <p:nvPr/>
        </p:nvCxnSpPr>
        <p:spPr>
          <a:xfrm>
            <a:off x="3405983" y="2269493"/>
            <a:ext cx="4875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91E1726B-3D2E-4A36-801C-1D505F00FDCC}"/>
              </a:ext>
            </a:extLst>
          </p:cNvPr>
          <p:cNvGrpSpPr/>
          <p:nvPr/>
        </p:nvGrpSpPr>
        <p:grpSpPr>
          <a:xfrm>
            <a:off x="6420500" y="409776"/>
            <a:ext cx="4121560" cy="3165131"/>
            <a:chOff x="7447484" y="2500450"/>
            <a:chExt cx="4121560" cy="3165131"/>
          </a:xfrm>
        </p:grpSpPr>
        <p:grpSp>
          <p:nvGrpSpPr>
            <p:cNvPr id="48" name="组合 47">
              <a:extLst>
                <a:ext uri="{FF2B5EF4-FFF2-40B4-BE49-F238E27FC236}">
                  <a16:creationId xmlns:a16="http://schemas.microsoft.com/office/drawing/2014/main" id="{1EB444FB-7098-4C5D-A76F-01EC3F8A78EF}"/>
                </a:ext>
              </a:extLst>
            </p:cNvPr>
            <p:cNvGrpSpPr/>
            <p:nvPr/>
          </p:nvGrpSpPr>
          <p:grpSpPr>
            <a:xfrm>
              <a:off x="8012605" y="2995697"/>
              <a:ext cx="1142753" cy="617245"/>
              <a:chOff x="8297677" y="3515300"/>
              <a:chExt cx="1142753" cy="617245"/>
            </a:xfrm>
          </p:grpSpPr>
          <p:sp>
            <p:nvSpPr>
              <p:cNvPr id="46" name="矩形: 圆角 45">
                <a:extLst>
                  <a:ext uri="{FF2B5EF4-FFF2-40B4-BE49-F238E27FC236}">
                    <a16:creationId xmlns:a16="http://schemas.microsoft.com/office/drawing/2014/main" id="{9D4A2C17-51D1-4492-9654-5572D9279E78}"/>
                  </a:ext>
                </a:extLst>
              </p:cNvPr>
              <p:cNvSpPr/>
              <p:nvPr/>
            </p:nvSpPr>
            <p:spPr>
              <a:xfrm>
                <a:off x="8345836" y="3530740"/>
                <a:ext cx="1043261"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D9B7CBA4-B00C-4C69-8C5B-A8630CA7F432}"/>
                  </a:ext>
                </a:extLst>
              </p:cNvPr>
              <p:cNvSpPr/>
              <p:nvPr/>
            </p:nvSpPr>
            <p:spPr>
              <a:xfrm>
                <a:off x="8297677" y="3515300"/>
                <a:ext cx="1142753"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重复数据删除</a:t>
                </a:r>
              </a:p>
            </p:txBody>
          </p:sp>
        </p:grpSp>
        <p:sp>
          <p:nvSpPr>
            <p:cNvPr id="49" name="流程图: 磁盘 48">
              <a:extLst>
                <a:ext uri="{FF2B5EF4-FFF2-40B4-BE49-F238E27FC236}">
                  <a16:creationId xmlns:a16="http://schemas.microsoft.com/office/drawing/2014/main" id="{3CDA6076-1D73-4639-89E7-96DFB59BA8C7}"/>
                </a:ext>
              </a:extLst>
            </p:cNvPr>
            <p:cNvSpPr/>
            <p:nvPr/>
          </p:nvSpPr>
          <p:spPr>
            <a:xfrm>
              <a:off x="9523428" y="2876370"/>
              <a:ext cx="2045616" cy="84615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49">
              <a:extLst>
                <a:ext uri="{FF2B5EF4-FFF2-40B4-BE49-F238E27FC236}">
                  <a16:creationId xmlns:a16="http://schemas.microsoft.com/office/drawing/2014/main" id="{1EA3CC7D-F8E0-479A-8CE4-3F45251DF89F}"/>
                </a:ext>
              </a:extLst>
            </p:cNvPr>
            <p:cNvSpPr/>
            <p:nvPr/>
          </p:nvSpPr>
          <p:spPr>
            <a:xfrm>
              <a:off x="9629480" y="2500450"/>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物理数据块</a:t>
              </a:r>
            </a:p>
          </p:txBody>
        </p:sp>
        <p:sp>
          <p:nvSpPr>
            <p:cNvPr id="55" name="矩形 54">
              <a:extLst>
                <a:ext uri="{FF2B5EF4-FFF2-40B4-BE49-F238E27FC236}">
                  <a16:creationId xmlns:a16="http://schemas.microsoft.com/office/drawing/2014/main" id="{12169279-2BBB-486E-BC00-1DE5552863BB}"/>
                </a:ext>
              </a:extLst>
            </p:cNvPr>
            <p:cNvSpPr/>
            <p:nvPr/>
          </p:nvSpPr>
          <p:spPr>
            <a:xfrm>
              <a:off x="11102992"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87CBF60-5F4E-4307-B82E-852B5DE454C0}"/>
                </a:ext>
              </a:extLst>
            </p:cNvPr>
            <p:cNvSpPr/>
            <p:nvPr/>
          </p:nvSpPr>
          <p:spPr>
            <a:xfrm>
              <a:off x="9629387"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668C0D6B-1D28-413C-87E6-B2E1D9F767F1}"/>
                </a:ext>
              </a:extLst>
            </p:cNvPr>
            <p:cNvSpPr/>
            <p:nvPr/>
          </p:nvSpPr>
          <p:spPr>
            <a:xfrm>
              <a:off x="10133352"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C9226065-E0DB-4B75-AA21-CA871CCA983F}"/>
                </a:ext>
              </a:extLst>
            </p:cNvPr>
            <p:cNvSpPr/>
            <p:nvPr/>
          </p:nvSpPr>
          <p:spPr>
            <a:xfrm>
              <a:off x="10637317"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流程图: 磁盘 58">
              <a:extLst>
                <a:ext uri="{FF2B5EF4-FFF2-40B4-BE49-F238E27FC236}">
                  <a16:creationId xmlns:a16="http://schemas.microsoft.com/office/drawing/2014/main" id="{E1D3D687-3633-491C-888D-8659A8E55BCC}"/>
                </a:ext>
              </a:extLst>
            </p:cNvPr>
            <p:cNvSpPr/>
            <p:nvPr/>
          </p:nvSpPr>
          <p:spPr>
            <a:xfrm>
              <a:off x="9523428" y="3807814"/>
              <a:ext cx="2045616" cy="1341107"/>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矩形: 折角 59">
              <a:extLst>
                <a:ext uri="{FF2B5EF4-FFF2-40B4-BE49-F238E27FC236}">
                  <a16:creationId xmlns:a16="http://schemas.microsoft.com/office/drawing/2014/main" id="{6C3F1FEE-5854-4F3D-A3FB-03EF09E93709}"/>
                </a:ext>
              </a:extLst>
            </p:cNvPr>
            <p:cNvSpPr/>
            <p:nvPr/>
          </p:nvSpPr>
          <p:spPr>
            <a:xfrm>
              <a:off x="9781785" y="4698505"/>
              <a:ext cx="282897" cy="36092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折角 60">
              <a:extLst>
                <a:ext uri="{FF2B5EF4-FFF2-40B4-BE49-F238E27FC236}">
                  <a16:creationId xmlns:a16="http://schemas.microsoft.com/office/drawing/2014/main" id="{FDAB38C8-DA0A-4FB0-B573-2D36C9DF3EF6}"/>
                </a:ext>
              </a:extLst>
            </p:cNvPr>
            <p:cNvSpPr/>
            <p:nvPr/>
          </p:nvSpPr>
          <p:spPr>
            <a:xfrm>
              <a:off x="9781786" y="4260559"/>
              <a:ext cx="282897" cy="360927"/>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0000EBE9-4652-4D0F-9B09-AE8F8C54313E}"/>
                </a:ext>
              </a:extLst>
            </p:cNvPr>
            <p:cNvSpPr/>
            <p:nvPr/>
          </p:nvSpPr>
          <p:spPr>
            <a:xfrm>
              <a:off x="10072341" y="4215373"/>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文件元数据</a:t>
              </a:r>
            </a:p>
          </p:txBody>
        </p:sp>
        <p:sp>
          <p:nvSpPr>
            <p:cNvPr id="63" name="矩形 62">
              <a:extLst>
                <a:ext uri="{FF2B5EF4-FFF2-40B4-BE49-F238E27FC236}">
                  <a16:creationId xmlns:a16="http://schemas.microsoft.com/office/drawing/2014/main" id="{AECDD9C1-00C3-4A1E-87B8-9BC61E2CE93C}"/>
                </a:ext>
              </a:extLst>
            </p:cNvPr>
            <p:cNvSpPr/>
            <p:nvPr/>
          </p:nvSpPr>
          <p:spPr>
            <a:xfrm>
              <a:off x="10110280" y="4683512"/>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密钥元数据</a:t>
              </a:r>
            </a:p>
          </p:txBody>
        </p:sp>
        <p:sp>
          <p:nvSpPr>
            <p:cNvPr id="64" name="矩形: 折角 63">
              <a:extLst>
                <a:ext uri="{FF2B5EF4-FFF2-40B4-BE49-F238E27FC236}">
                  <a16:creationId xmlns:a16="http://schemas.microsoft.com/office/drawing/2014/main" id="{29D4DA9C-AB5F-4B79-9430-C39D481464FB}"/>
                </a:ext>
              </a:extLst>
            </p:cNvPr>
            <p:cNvSpPr/>
            <p:nvPr/>
          </p:nvSpPr>
          <p:spPr>
            <a:xfrm>
              <a:off x="8396855" y="4551417"/>
              <a:ext cx="371077" cy="45695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9D551B83-EE3D-4AC6-B0FB-993F552341D0}"/>
                </a:ext>
              </a:extLst>
            </p:cNvPr>
            <p:cNvSpPr/>
            <p:nvPr/>
          </p:nvSpPr>
          <p:spPr>
            <a:xfrm>
              <a:off x="8729221" y="4459022"/>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指纹索引</a:t>
              </a:r>
            </a:p>
          </p:txBody>
        </p:sp>
        <p:cxnSp>
          <p:nvCxnSpPr>
            <p:cNvPr id="67" name="直接箭头连接符 66">
              <a:extLst>
                <a:ext uri="{FF2B5EF4-FFF2-40B4-BE49-F238E27FC236}">
                  <a16:creationId xmlns:a16="http://schemas.microsoft.com/office/drawing/2014/main" id="{23E11476-29EA-4F45-8610-F4E3C757C9FD}"/>
                </a:ext>
              </a:extLst>
            </p:cNvPr>
            <p:cNvCxnSpPr>
              <a:cxnSpLocks/>
              <a:stCxn id="47" idx="2"/>
              <a:endCxn id="64" idx="0"/>
            </p:cNvCxnSpPr>
            <p:nvPr/>
          </p:nvCxnSpPr>
          <p:spPr>
            <a:xfrm flipH="1">
              <a:off x="8582394" y="3597502"/>
              <a:ext cx="1588" cy="953915"/>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93DA521-4533-47C8-8CAD-2096DB0126F5}"/>
                </a:ext>
              </a:extLst>
            </p:cNvPr>
            <p:cNvSpPr/>
            <p:nvPr/>
          </p:nvSpPr>
          <p:spPr>
            <a:xfrm>
              <a:off x="7447484" y="3857446"/>
              <a:ext cx="128173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指纹查询</a:t>
              </a:r>
            </a:p>
          </p:txBody>
        </p:sp>
        <p:sp>
          <p:nvSpPr>
            <p:cNvPr id="71" name="左大括号 70">
              <a:extLst>
                <a:ext uri="{FF2B5EF4-FFF2-40B4-BE49-F238E27FC236}">
                  <a16:creationId xmlns:a16="http://schemas.microsoft.com/office/drawing/2014/main" id="{8535FC29-6B7C-4AB6-9106-FF60DCD50AE2}"/>
                </a:ext>
              </a:extLst>
            </p:cNvPr>
            <p:cNvSpPr/>
            <p:nvPr/>
          </p:nvSpPr>
          <p:spPr>
            <a:xfrm rot="16200000">
              <a:off x="9937817" y="3648849"/>
              <a:ext cx="71870" cy="319058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A176984B-63A8-4867-9449-F22184905024}"/>
                </a:ext>
              </a:extLst>
            </p:cNvPr>
            <p:cNvSpPr/>
            <p:nvPr/>
          </p:nvSpPr>
          <p:spPr>
            <a:xfrm>
              <a:off x="9536193" y="5289661"/>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元数据</a:t>
              </a:r>
            </a:p>
          </p:txBody>
        </p:sp>
      </p:grpSp>
      <p:sp>
        <p:nvSpPr>
          <p:cNvPr id="77" name="矩形 76">
            <a:extLst>
              <a:ext uri="{FF2B5EF4-FFF2-40B4-BE49-F238E27FC236}">
                <a16:creationId xmlns:a16="http://schemas.microsoft.com/office/drawing/2014/main" id="{55E0F2D7-4521-47B9-A2E2-BE5EC7C9FA1B}"/>
              </a:ext>
            </a:extLst>
          </p:cNvPr>
          <p:cNvSpPr/>
          <p:nvPr/>
        </p:nvSpPr>
        <p:spPr>
          <a:xfrm>
            <a:off x="6537064" y="441077"/>
            <a:ext cx="4200063" cy="31338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连接符: 肘形 77">
            <a:extLst>
              <a:ext uri="{FF2B5EF4-FFF2-40B4-BE49-F238E27FC236}">
                <a16:creationId xmlns:a16="http://schemas.microsoft.com/office/drawing/2014/main" id="{6FD8ECA9-4C4A-4C2C-B617-2C4AD54EF20F}"/>
              </a:ext>
            </a:extLst>
          </p:cNvPr>
          <p:cNvCxnSpPr>
            <a:cxnSpLocks/>
          </p:cNvCxnSpPr>
          <p:nvPr/>
        </p:nvCxnSpPr>
        <p:spPr>
          <a:xfrm flipV="1">
            <a:off x="5986350" y="1206937"/>
            <a:ext cx="999271" cy="1063567"/>
          </a:xfrm>
          <a:prstGeom prst="bentConnector3">
            <a:avLst>
              <a:gd name="adj1" fmla="val 3665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1ADB7A18-4009-4C4C-9A43-47CE22B25689}"/>
              </a:ext>
            </a:extLst>
          </p:cNvPr>
          <p:cNvSpPr/>
          <p:nvPr/>
        </p:nvSpPr>
        <p:spPr>
          <a:xfrm>
            <a:off x="3954350" y="2563361"/>
            <a:ext cx="2050785" cy="42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加密的逻辑数据块</a:t>
            </a:r>
          </a:p>
        </p:txBody>
      </p:sp>
      <p:sp>
        <p:nvSpPr>
          <p:cNvPr id="69" name="矩形 68">
            <a:extLst>
              <a:ext uri="{FF2B5EF4-FFF2-40B4-BE49-F238E27FC236}">
                <a16:creationId xmlns:a16="http://schemas.microsoft.com/office/drawing/2014/main" id="{AA7AE0CA-6597-441B-B71E-F7A09C6F9357}"/>
              </a:ext>
            </a:extLst>
          </p:cNvPr>
          <p:cNvSpPr/>
          <p:nvPr/>
        </p:nvSpPr>
        <p:spPr>
          <a:xfrm>
            <a:off x="5193491"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301F2D06-6C1E-4B36-8F0D-49CE1550E9BB}"/>
              </a:ext>
            </a:extLst>
          </p:cNvPr>
          <p:cNvSpPr/>
          <p:nvPr/>
        </p:nvSpPr>
        <p:spPr>
          <a:xfrm>
            <a:off x="4760632"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4EA6CAF3-39D0-43BC-AC2D-DD25DF713FAB}"/>
              </a:ext>
            </a:extLst>
          </p:cNvPr>
          <p:cNvSpPr/>
          <p:nvPr/>
        </p:nvSpPr>
        <p:spPr>
          <a:xfrm>
            <a:off x="4327069"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43E5A203-8D1C-4C4C-B4E3-AE13399919B2}"/>
              </a:ext>
            </a:extLst>
          </p:cNvPr>
          <p:cNvSpPr/>
          <p:nvPr/>
        </p:nvSpPr>
        <p:spPr>
          <a:xfrm>
            <a:off x="3893506"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DBB88C00-3F70-4DCB-8724-227902A6D413}"/>
              </a:ext>
            </a:extLst>
          </p:cNvPr>
          <p:cNvSpPr/>
          <p:nvPr/>
        </p:nvSpPr>
        <p:spPr>
          <a:xfrm>
            <a:off x="5626350"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左大括号 79">
            <a:extLst>
              <a:ext uri="{FF2B5EF4-FFF2-40B4-BE49-F238E27FC236}">
                <a16:creationId xmlns:a16="http://schemas.microsoft.com/office/drawing/2014/main" id="{AA53DD4D-6519-4C1F-9AA7-7025BCED7D65}"/>
              </a:ext>
            </a:extLst>
          </p:cNvPr>
          <p:cNvSpPr/>
          <p:nvPr/>
        </p:nvSpPr>
        <p:spPr>
          <a:xfrm rot="16200000">
            <a:off x="4885433" y="1529337"/>
            <a:ext cx="110399" cy="209284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359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3B0C64-2503-4D62-9191-D2E0D2D20AAF}"/>
              </a:ext>
            </a:extLst>
          </p:cNvPr>
          <p:cNvSpPr/>
          <p:nvPr/>
        </p:nvSpPr>
        <p:spPr>
          <a:xfrm>
            <a:off x="5140166"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0B077BC9-E90D-4CC6-8913-741DBBD82623}"/>
              </a:ext>
            </a:extLst>
          </p:cNvPr>
          <p:cNvSpPr/>
          <p:nvPr/>
        </p:nvSpPr>
        <p:spPr>
          <a:xfrm>
            <a:off x="4069196" y="749237"/>
            <a:ext cx="739414"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文件</a:t>
            </a:r>
          </a:p>
        </p:txBody>
      </p:sp>
      <p:sp>
        <p:nvSpPr>
          <p:cNvPr id="30" name="矩形 29">
            <a:extLst>
              <a:ext uri="{FF2B5EF4-FFF2-40B4-BE49-F238E27FC236}">
                <a16:creationId xmlns:a16="http://schemas.microsoft.com/office/drawing/2014/main" id="{70B7FF29-487B-40CC-AD7D-490D9B652A7F}"/>
              </a:ext>
            </a:extLst>
          </p:cNvPr>
          <p:cNvSpPr/>
          <p:nvPr/>
        </p:nvSpPr>
        <p:spPr>
          <a:xfrm>
            <a:off x="3997795" y="2568406"/>
            <a:ext cx="1345870"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逻辑数据块</a:t>
            </a:r>
          </a:p>
        </p:txBody>
      </p:sp>
      <p:sp>
        <p:nvSpPr>
          <p:cNvPr id="11" name="矩形 10">
            <a:extLst>
              <a:ext uri="{FF2B5EF4-FFF2-40B4-BE49-F238E27FC236}">
                <a16:creationId xmlns:a16="http://schemas.microsoft.com/office/drawing/2014/main" id="{3E70875A-D3D7-47E7-AD32-91949EEBBFF6}"/>
              </a:ext>
            </a:extLst>
          </p:cNvPr>
          <p:cNvSpPr/>
          <p:nvPr/>
        </p:nvSpPr>
        <p:spPr>
          <a:xfrm>
            <a:off x="4707307"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D2D5B867-8A3A-4544-8E44-90E083807280}"/>
              </a:ext>
            </a:extLst>
          </p:cNvPr>
          <p:cNvSpPr/>
          <p:nvPr/>
        </p:nvSpPr>
        <p:spPr>
          <a:xfrm>
            <a:off x="4273744"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39492B66-2E25-43AE-A12D-3A0E128683AD}"/>
              </a:ext>
            </a:extLst>
          </p:cNvPr>
          <p:cNvSpPr/>
          <p:nvPr/>
        </p:nvSpPr>
        <p:spPr>
          <a:xfrm>
            <a:off x="3840181"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4F2A973B-441C-42C1-8A86-B51E61F7FF19}"/>
              </a:ext>
            </a:extLst>
          </p:cNvPr>
          <p:cNvSpPr/>
          <p:nvPr/>
        </p:nvSpPr>
        <p:spPr>
          <a:xfrm>
            <a:off x="5872005"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左大括号 1">
            <a:extLst>
              <a:ext uri="{FF2B5EF4-FFF2-40B4-BE49-F238E27FC236}">
                <a16:creationId xmlns:a16="http://schemas.microsoft.com/office/drawing/2014/main" id="{93687F4D-AB97-4AF7-87B4-BFDC36F63959}"/>
              </a:ext>
            </a:extLst>
          </p:cNvPr>
          <p:cNvSpPr/>
          <p:nvPr/>
        </p:nvSpPr>
        <p:spPr>
          <a:xfrm rot="16200000">
            <a:off x="4420408" y="1488647"/>
            <a:ext cx="67785" cy="2091731"/>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折角 4">
            <a:extLst>
              <a:ext uri="{FF2B5EF4-FFF2-40B4-BE49-F238E27FC236}">
                <a16:creationId xmlns:a16="http://schemas.microsoft.com/office/drawing/2014/main" id="{BA6C6EB1-FB13-415C-BF3D-9F2E2AAD14FC}"/>
              </a:ext>
            </a:extLst>
          </p:cNvPr>
          <p:cNvSpPr/>
          <p:nvPr/>
        </p:nvSpPr>
        <p:spPr>
          <a:xfrm>
            <a:off x="4273744" y="1101879"/>
            <a:ext cx="360000" cy="4680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箭头: 下 5">
            <a:extLst>
              <a:ext uri="{FF2B5EF4-FFF2-40B4-BE49-F238E27FC236}">
                <a16:creationId xmlns:a16="http://schemas.microsoft.com/office/drawing/2014/main" id="{A3A6FDFF-E256-4EE7-81CC-6AB4C6BA9E98}"/>
              </a:ext>
            </a:extLst>
          </p:cNvPr>
          <p:cNvSpPr/>
          <p:nvPr/>
        </p:nvSpPr>
        <p:spPr>
          <a:xfrm>
            <a:off x="4327314" y="1645636"/>
            <a:ext cx="252859" cy="360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矩形 38">
            <a:extLst>
              <a:ext uri="{FF2B5EF4-FFF2-40B4-BE49-F238E27FC236}">
                <a16:creationId xmlns:a16="http://schemas.microsoft.com/office/drawing/2014/main" id="{5D929419-4CD7-467E-99EC-7FDC02535E59}"/>
              </a:ext>
            </a:extLst>
          </p:cNvPr>
          <p:cNvSpPr/>
          <p:nvPr/>
        </p:nvSpPr>
        <p:spPr>
          <a:xfrm>
            <a:off x="3306689" y="680778"/>
            <a:ext cx="7373879" cy="239497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8" name="组合 47">
            <a:extLst>
              <a:ext uri="{FF2B5EF4-FFF2-40B4-BE49-F238E27FC236}">
                <a16:creationId xmlns:a16="http://schemas.microsoft.com/office/drawing/2014/main" id="{1EB444FB-7098-4C5D-A76F-01EC3F8A78EF}"/>
              </a:ext>
            </a:extLst>
          </p:cNvPr>
          <p:cNvGrpSpPr/>
          <p:nvPr/>
        </p:nvGrpSpPr>
        <p:grpSpPr>
          <a:xfrm>
            <a:off x="6985621" y="905023"/>
            <a:ext cx="1142753" cy="617245"/>
            <a:chOff x="8297677" y="3515300"/>
            <a:chExt cx="1142753" cy="617245"/>
          </a:xfrm>
        </p:grpSpPr>
        <p:sp>
          <p:nvSpPr>
            <p:cNvPr id="46" name="矩形: 圆角 45">
              <a:extLst>
                <a:ext uri="{FF2B5EF4-FFF2-40B4-BE49-F238E27FC236}">
                  <a16:creationId xmlns:a16="http://schemas.microsoft.com/office/drawing/2014/main" id="{9D4A2C17-51D1-4492-9654-5572D9279E78}"/>
                </a:ext>
              </a:extLst>
            </p:cNvPr>
            <p:cNvSpPr/>
            <p:nvPr/>
          </p:nvSpPr>
          <p:spPr>
            <a:xfrm>
              <a:off x="8345836" y="3530740"/>
              <a:ext cx="1043261"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D9B7CBA4-B00C-4C69-8C5B-A8630CA7F432}"/>
                </a:ext>
              </a:extLst>
            </p:cNvPr>
            <p:cNvSpPr/>
            <p:nvPr/>
          </p:nvSpPr>
          <p:spPr>
            <a:xfrm>
              <a:off x="8297677" y="3515300"/>
              <a:ext cx="1142753"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重复数据删除</a:t>
              </a:r>
            </a:p>
          </p:txBody>
        </p:sp>
      </p:grpSp>
      <p:sp>
        <p:nvSpPr>
          <p:cNvPr id="49" name="流程图: 磁盘 48">
            <a:extLst>
              <a:ext uri="{FF2B5EF4-FFF2-40B4-BE49-F238E27FC236}">
                <a16:creationId xmlns:a16="http://schemas.microsoft.com/office/drawing/2014/main" id="{3CDA6076-1D73-4639-89E7-96DFB59BA8C7}"/>
              </a:ext>
            </a:extLst>
          </p:cNvPr>
          <p:cNvSpPr/>
          <p:nvPr/>
        </p:nvSpPr>
        <p:spPr>
          <a:xfrm>
            <a:off x="8496444" y="785696"/>
            <a:ext cx="2045616" cy="84615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49">
            <a:extLst>
              <a:ext uri="{FF2B5EF4-FFF2-40B4-BE49-F238E27FC236}">
                <a16:creationId xmlns:a16="http://schemas.microsoft.com/office/drawing/2014/main" id="{1EA3CC7D-F8E0-479A-8CE4-3F45251DF89F}"/>
              </a:ext>
            </a:extLst>
          </p:cNvPr>
          <p:cNvSpPr/>
          <p:nvPr/>
        </p:nvSpPr>
        <p:spPr>
          <a:xfrm>
            <a:off x="8615261" y="730651"/>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物理数据块</a:t>
            </a:r>
          </a:p>
        </p:txBody>
      </p:sp>
      <p:sp>
        <p:nvSpPr>
          <p:cNvPr id="55" name="矩形 54">
            <a:extLst>
              <a:ext uri="{FF2B5EF4-FFF2-40B4-BE49-F238E27FC236}">
                <a16:creationId xmlns:a16="http://schemas.microsoft.com/office/drawing/2014/main" id="{12169279-2BBB-486E-BC00-1DE5552863BB}"/>
              </a:ext>
            </a:extLst>
          </p:cNvPr>
          <p:cNvSpPr/>
          <p:nvPr/>
        </p:nvSpPr>
        <p:spPr>
          <a:xfrm>
            <a:off x="10076008"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87CBF60-5F4E-4307-B82E-852B5DE454C0}"/>
              </a:ext>
            </a:extLst>
          </p:cNvPr>
          <p:cNvSpPr/>
          <p:nvPr/>
        </p:nvSpPr>
        <p:spPr>
          <a:xfrm>
            <a:off x="8602403"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668C0D6B-1D28-413C-87E6-B2E1D9F767F1}"/>
              </a:ext>
            </a:extLst>
          </p:cNvPr>
          <p:cNvSpPr/>
          <p:nvPr/>
        </p:nvSpPr>
        <p:spPr>
          <a:xfrm>
            <a:off x="9106368"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C9226065-E0DB-4B75-AA21-CA871CCA983F}"/>
              </a:ext>
            </a:extLst>
          </p:cNvPr>
          <p:cNvSpPr/>
          <p:nvPr/>
        </p:nvSpPr>
        <p:spPr>
          <a:xfrm>
            <a:off x="9610333"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流程图: 磁盘 58">
            <a:extLst>
              <a:ext uri="{FF2B5EF4-FFF2-40B4-BE49-F238E27FC236}">
                <a16:creationId xmlns:a16="http://schemas.microsoft.com/office/drawing/2014/main" id="{E1D3D687-3633-491C-888D-8659A8E55BCC}"/>
              </a:ext>
            </a:extLst>
          </p:cNvPr>
          <p:cNvSpPr/>
          <p:nvPr/>
        </p:nvSpPr>
        <p:spPr>
          <a:xfrm>
            <a:off x="8509209" y="1872906"/>
            <a:ext cx="2045616" cy="78008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折角 60">
            <a:extLst>
              <a:ext uri="{FF2B5EF4-FFF2-40B4-BE49-F238E27FC236}">
                <a16:creationId xmlns:a16="http://schemas.microsoft.com/office/drawing/2014/main" id="{FDAB38C8-DA0A-4FB0-B573-2D36C9DF3EF6}"/>
              </a:ext>
            </a:extLst>
          </p:cNvPr>
          <p:cNvSpPr/>
          <p:nvPr/>
        </p:nvSpPr>
        <p:spPr>
          <a:xfrm>
            <a:off x="8754802" y="2169885"/>
            <a:ext cx="282897" cy="360927"/>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0000EBE9-4652-4D0F-9B09-AE8F8C54313E}"/>
              </a:ext>
            </a:extLst>
          </p:cNvPr>
          <p:cNvSpPr/>
          <p:nvPr/>
        </p:nvSpPr>
        <p:spPr>
          <a:xfrm>
            <a:off x="9045357" y="2124699"/>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文件元数据</a:t>
            </a:r>
          </a:p>
        </p:txBody>
      </p:sp>
      <p:sp>
        <p:nvSpPr>
          <p:cNvPr id="64" name="矩形: 折角 63">
            <a:extLst>
              <a:ext uri="{FF2B5EF4-FFF2-40B4-BE49-F238E27FC236}">
                <a16:creationId xmlns:a16="http://schemas.microsoft.com/office/drawing/2014/main" id="{29D4DA9C-AB5F-4B79-9430-C39D481464FB}"/>
              </a:ext>
            </a:extLst>
          </p:cNvPr>
          <p:cNvSpPr/>
          <p:nvPr/>
        </p:nvSpPr>
        <p:spPr>
          <a:xfrm>
            <a:off x="7369871" y="2098031"/>
            <a:ext cx="371077" cy="45695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9D551B83-EE3D-4AC6-B0FB-993F552341D0}"/>
              </a:ext>
            </a:extLst>
          </p:cNvPr>
          <p:cNvSpPr/>
          <p:nvPr/>
        </p:nvSpPr>
        <p:spPr>
          <a:xfrm>
            <a:off x="7702237" y="2005636"/>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指纹索引</a:t>
            </a:r>
          </a:p>
        </p:txBody>
      </p:sp>
      <p:cxnSp>
        <p:nvCxnSpPr>
          <p:cNvPr id="67" name="直接箭头连接符 66">
            <a:extLst>
              <a:ext uri="{FF2B5EF4-FFF2-40B4-BE49-F238E27FC236}">
                <a16:creationId xmlns:a16="http://schemas.microsoft.com/office/drawing/2014/main" id="{23E11476-29EA-4F45-8610-F4E3C757C9FD}"/>
              </a:ext>
            </a:extLst>
          </p:cNvPr>
          <p:cNvCxnSpPr>
            <a:cxnSpLocks/>
            <a:stCxn id="47" idx="2"/>
            <a:endCxn id="64" idx="0"/>
          </p:cNvCxnSpPr>
          <p:nvPr/>
        </p:nvCxnSpPr>
        <p:spPr>
          <a:xfrm flipH="1">
            <a:off x="7555410" y="1506828"/>
            <a:ext cx="1588" cy="591203"/>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93DA521-4533-47C8-8CAD-2096DB0126F5}"/>
              </a:ext>
            </a:extLst>
          </p:cNvPr>
          <p:cNvSpPr/>
          <p:nvPr/>
        </p:nvSpPr>
        <p:spPr>
          <a:xfrm>
            <a:off x="6420500" y="1562786"/>
            <a:ext cx="128173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指纹查询</a:t>
            </a:r>
          </a:p>
        </p:txBody>
      </p:sp>
      <p:sp>
        <p:nvSpPr>
          <p:cNvPr id="71" name="左大括号 70">
            <a:extLst>
              <a:ext uri="{FF2B5EF4-FFF2-40B4-BE49-F238E27FC236}">
                <a16:creationId xmlns:a16="http://schemas.microsoft.com/office/drawing/2014/main" id="{8535FC29-6B7C-4AB6-9106-FF60DCD50AE2}"/>
              </a:ext>
            </a:extLst>
          </p:cNvPr>
          <p:cNvSpPr/>
          <p:nvPr/>
        </p:nvSpPr>
        <p:spPr>
          <a:xfrm rot="16200000">
            <a:off x="8910832" y="1104544"/>
            <a:ext cx="71870" cy="319058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A176984B-63A8-4867-9449-F22184905024}"/>
              </a:ext>
            </a:extLst>
          </p:cNvPr>
          <p:cNvSpPr/>
          <p:nvPr/>
        </p:nvSpPr>
        <p:spPr>
          <a:xfrm>
            <a:off x="8524844" y="2699836"/>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元数据</a:t>
            </a:r>
          </a:p>
        </p:txBody>
      </p:sp>
      <p:cxnSp>
        <p:nvCxnSpPr>
          <p:cNvPr id="78" name="连接符: 肘形 77">
            <a:extLst>
              <a:ext uri="{FF2B5EF4-FFF2-40B4-BE49-F238E27FC236}">
                <a16:creationId xmlns:a16="http://schemas.microsoft.com/office/drawing/2014/main" id="{6FD8ECA9-4C4A-4C2C-B617-2C4AD54EF20F}"/>
              </a:ext>
            </a:extLst>
          </p:cNvPr>
          <p:cNvCxnSpPr>
            <a:cxnSpLocks/>
            <a:stCxn id="15" idx="3"/>
            <a:endCxn id="47" idx="1"/>
          </p:cNvCxnSpPr>
          <p:nvPr/>
        </p:nvCxnSpPr>
        <p:spPr>
          <a:xfrm flipV="1">
            <a:off x="6232005" y="1205926"/>
            <a:ext cx="753616" cy="104176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B9CCB8F9-DBAB-42BE-BBF8-EFEF3F0E14F5}"/>
              </a:ext>
            </a:extLst>
          </p:cNvPr>
          <p:cNvSpPr/>
          <p:nvPr/>
        </p:nvSpPr>
        <p:spPr>
          <a:xfrm>
            <a:off x="3259710" y="1583644"/>
            <a:ext cx="1174645"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数据分块</a:t>
            </a:r>
          </a:p>
        </p:txBody>
      </p:sp>
      <p:sp>
        <p:nvSpPr>
          <p:cNvPr id="68" name="矩形 67">
            <a:extLst>
              <a:ext uri="{FF2B5EF4-FFF2-40B4-BE49-F238E27FC236}">
                <a16:creationId xmlns:a16="http://schemas.microsoft.com/office/drawing/2014/main" id="{92D7D765-0822-4AAF-A9EC-32FD43D7BC6C}"/>
              </a:ext>
            </a:extLst>
          </p:cNvPr>
          <p:cNvSpPr/>
          <p:nvPr/>
        </p:nvSpPr>
        <p:spPr>
          <a:xfrm>
            <a:off x="3408432" y="206968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箭头: 下 33">
            <a:extLst>
              <a:ext uri="{FF2B5EF4-FFF2-40B4-BE49-F238E27FC236}">
                <a16:creationId xmlns:a16="http://schemas.microsoft.com/office/drawing/2014/main" id="{28B621B0-1C79-4D40-8C78-5599BEA3264C}"/>
              </a:ext>
            </a:extLst>
          </p:cNvPr>
          <p:cNvSpPr/>
          <p:nvPr/>
        </p:nvSpPr>
        <p:spPr>
          <a:xfrm rot="5400000" flipV="1">
            <a:off x="5572596" y="2136947"/>
            <a:ext cx="252859" cy="252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39B62C5C-8FDF-4B4F-9EF6-1963D27989F2}"/>
              </a:ext>
            </a:extLst>
          </p:cNvPr>
          <p:cNvGrpSpPr/>
          <p:nvPr/>
        </p:nvGrpSpPr>
        <p:grpSpPr>
          <a:xfrm>
            <a:off x="5762604" y="2244500"/>
            <a:ext cx="606436" cy="323905"/>
            <a:chOff x="6278113" y="2448935"/>
            <a:chExt cx="606436" cy="323905"/>
          </a:xfrm>
        </p:grpSpPr>
        <p:sp>
          <p:nvSpPr>
            <p:cNvPr id="35" name="矩形 34">
              <a:extLst>
                <a:ext uri="{FF2B5EF4-FFF2-40B4-BE49-F238E27FC236}">
                  <a16:creationId xmlns:a16="http://schemas.microsoft.com/office/drawing/2014/main" id="{2D161EE7-86FA-444C-A0F1-536CC9AF3ACC}"/>
                </a:ext>
              </a:extLst>
            </p:cNvPr>
            <p:cNvSpPr/>
            <p:nvPr/>
          </p:nvSpPr>
          <p:spPr>
            <a:xfrm>
              <a:off x="6364224" y="2527796"/>
              <a:ext cx="429767" cy="20797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B202D5A6-9FAA-4AB1-B844-1DCBD788AC1C}"/>
                </a:ext>
              </a:extLst>
            </p:cNvPr>
            <p:cNvSpPr/>
            <p:nvPr/>
          </p:nvSpPr>
          <p:spPr>
            <a:xfrm>
              <a:off x="6278113" y="2448935"/>
              <a:ext cx="606436" cy="32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指纹</a:t>
              </a:r>
            </a:p>
          </p:txBody>
        </p:sp>
      </p:grpSp>
      <p:sp>
        <p:nvSpPr>
          <p:cNvPr id="40" name="矩形 39">
            <a:extLst>
              <a:ext uri="{FF2B5EF4-FFF2-40B4-BE49-F238E27FC236}">
                <a16:creationId xmlns:a16="http://schemas.microsoft.com/office/drawing/2014/main" id="{39EF6001-FAE3-4F07-BDC8-859BEF5D6711}"/>
              </a:ext>
            </a:extLst>
          </p:cNvPr>
          <p:cNvSpPr/>
          <p:nvPr/>
        </p:nvSpPr>
        <p:spPr>
          <a:xfrm>
            <a:off x="5074893" y="1635500"/>
            <a:ext cx="1174645"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哈希算法</a:t>
            </a:r>
          </a:p>
        </p:txBody>
      </p:sp>
    </p:spTree>
    <p:extLst>
      <p:ext uri="{BB962C8B-B14F-4D97-AF65-F5344CB8AC3E}">
        <p14:creationId xmlns:p14="http://schemas.microsoft.com/office/powerpoint/2010/main" val="288395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 形 16">
            <a:extLst>
              <a:ext uri="{FF2B5EF4-FFF2-40B4-BE49-F238E27FC236}">
                <a16:creationId xmlns:a16="http://schemas.microsoft.com/office/drawing/2014/main" id="{585C8A93-8358-4D7D-A209-406566A4AD75}"/>
              </a:ext>
            </a:extLst>
          </p:cNvPr>
          <p:cNvSpPr/>
          <p:nvPr/>
        </p:nvSpPr>
        <p:spPr>
          <a:xfrm flipH="1">
            <a:off x="4025244" y="201932"/>
            <a:ext cx="2158740" cy="2378324"/>
          </a:xfrm>
          <a:prstGeom prst="corner">
            <a:avLst>
              <a:gd name="adj1" fmla="val 6995"/>
              <a:gd name="adj2" fmla="val 6016"/>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矩形 51">
            <a:extLst>
              <a:ext uri="{FF2B5EF4-FFF2-40B4-BE49-F238E27FC236}">
                <a16:creationId xmlns:a16="http://schemas.microsoft.com/office/drawing/2014/main" id="{AF368DD4-38E3-434F-B7AC-73E7D76FA6AD}"/>
              </a:ext>
            </a:extLst>
          </p:cNvPr>
          <p:cNvSpPr/>
          <p:nvPr/>
        </p:nvSpPr>
        <p:spPr>
          <a:xfrm>
            <a:off x="4146507" y="2707413"/>
            <a:ext cx="3984561"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安全监视器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Monitor</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3E70875A-D3D7-47E7-AD32-91949EEBBFF6}"/>
              </a:ext>
            </a:extLst>
          </p:cNvPr>
          <p:cNvSpPr/>
          <p:nvPr/>
        </p:nvSpPr>
        <p:spPr>
          <a:xfrm>
            <a:off x="4025245" y="201931"/>
            <a:ext cx="4279769" cy="3227069"/>
          </a:xfrm>
          <a:prstGeom prst="roundRect">
            <a:avLst>
              <a:gd name="adj" fmla="val 47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矩形 40">
            <a:extLst>
              <a:ext uri="{FF2B5EF4-FFF2-40B4-BE49-F238E27FC236}">
                <a16:creationId xmlns:a16="http://schemas.microsoft.com/office/drawing/2014/main" id="{10079AE0-10B1-443C-8D49-CC21EBFA8C6F}"/>
              </a:ext>
            </a:extLst>
          </p:cNvPr>
          <p:cNvSpPr/>
          <p:nvPr/>
        </p:nvSpPr>
        <p:spPr>
          <a:xfrm>
            <a:off x="4140158" y="929717"/>
            <a:ext cx="1832173" cy="619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非安全应用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F2941FE0-86A7-498C-B061-B54B49AA8524}"/>
              </a:ext>
            </a:extLst>
          </p:cNvPr>
          <p:cNvSpPr/>
          <p:nvPr/>
        </p:nvSpPr>
        <p:spPr>
          <a:xfrm>
            <a:off x="4140157" y="1669713"/>
            <a:ext cx="1832173" cy="619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非安全系统</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OS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5D91B5C1-55FE-4E3A-B39D-66047285EF05}"/>
              </a:ext>
            </a:extLst>
          </p:cNvPr>
          <p:cNvSpPr/>
          <p:nvPr/>
        </p:nvSpPr>
        <p:spPr>
          <a:xfrm>
            <a:off x="6298897" y="929717"/>
            <a:ext cx="1832173"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安全应用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D7C62E30-014A-4222-94AF-3E8B49CBFB7F}"/>
              </a:ext>
            </a:extLst>
          </p:cNvPr>
          <p:cNvSpPr/>
          <p:nvPr/>
        </p:nvSpPr>
        <p:spPr>
          <a:xfrm>
            <a:off x="6298896" y="1669713"/>
            <a:ext cx="1832173"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安全系统</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OS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D90360F1-4DF7-4B4B-9797-F8BD2E3C715A}"/>
              </a:ext>
            </a:extLst>
          </p:cNvPr>
          <p:cNvSpPr/>
          <p:nvPr/>
        </p:nvSpPr>
        <p:spPr>
          <a:xfrm>
            <a:off x="4140157" y="266847"/>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非安全世界</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(Normal World)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1" name="连接符: 肘形 50">
            <a:extLst>
              <a:ext uri="{FF2B5EF4-FFF2-40B4-BE49-F238E27FC236}">
                <a16:creationId xmlns:a16="http://schemas.microsoft.com/office/drawing/2014/main" id="{6F242906-500E-4D34-A956-8CF32D16E712}"/>
              </a:ext>
            </a:extLst>
          </p:cNvPr>
          <p:cNvCxnSpPr>
            <a:cxnSpLocks/>
            <a:stCxn id="44" idx="2"/>
            <a:endCxn id="42" idx="2"/>
          </p:cNvCxnSpPr>
          <p:nvPr/>
        </p:nvCxnSpPr>
        <p:spPr>
          <a:xfrm rot="5400000">
            <a:off x="6135614" y="1210173"/>
            <a:ext cx="12700" cy="2158739"/>
          </a:xfrm>
          <a:prstGeom prst="bentConnector3">
            <a:avLst>
              <a:gd name="adj1" fmla="val 5882480"/>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8BC1C88-9BA5-4DD3-AD87-72C63FEEBEDA}"/>
              </a:ext>
            </a:extLst>
          </p:cNvPr>
          <p:cNvSpPr/>
          <p:nvPr/>
        </p:nvSpPr>
        <p:spPr>
          <a:xfrm>
            <a:off x="6305247" y="224532"/>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安全世界</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World)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024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E70875A-D3D7-47E7-AD32-91949EEBBFF6}"/>
              </a:ext>
            </a:extLst>
          </p:cNvPr>
          <p:cNvSpPr/>
          <p:nvPr/>
        </p:nvSpPr>
        <p:spPr>
          <a:xfrm>
            <a:off x="4025245" y="201931"/>
            <a:ext cx="4279769" cy="3227069"/>
          </a:xfrm>
          <a:prstGeom prst="roundRect">
            <a:avLst>
              <a:gd name="adj" fmla="val 47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矩形 40">
            <a:extLst>
              <a:ext uri="{FF2B5EF4-FFF2-40B4-BE49-F238E27FC236}">
                <a16:creationId xmlns:a16="http://schemas.microsoft.com/office/drawing/2014/main" id="{10079AE0-10B1-443C-8D49-CC21EBFA8C6F}"/>
              </a:ext>
            </a:extLst>
          </p:cNvPr>
          <p:cNvSpPr/>
          <p:nvPr/>
        </p:nvSpPr>
        <p:spPr>
          <a:xfrm>
            <a:off x="4140158" y="929717"/>
            <a:ext cx="1832173" cy="988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非安全应用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F2941FE0-86A7-498C-B061-B54B49AA8524}"/>
              </a:ext>
            </a:extLst>
          </p:cNvPr>
          <p:cNvSpPr/>
          <p:nvPr/>
        </p:nvSpPr>
        <p:spPr>
          <a:xfrm>
            <a:off x="4140156" y="2179358"/>
            <a:ext cx="1832173" cy="988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非安全系统</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OS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5D91B5C1-55FE-4E3A-B39D-66047285EF05}"/>
              </a:ext>
            </a:extLst>
          </p:cNvPr>
          <p:cNvSpPr/>
          <p:nvPr/>
        </p:nvSpPr>
        <p:spPr>
          <a:xfrm>
            <a:off x="6298897" y="929717"/>
            <a:ext cx="1832173" cy="988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安全应用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D7C62E30-014A-4222-94AF-3E8B49CBFB7F}"/>
              </a:ext>
            </a:extLst>
          </p:cNvPr>
          <p:cNvSpPr/>
          <p:nvPr/>
        </p:nvSpPr>
        <p:spPr>
          <a:xfrm>
            <a:off x="6305247" y="2164036"/>
            <a:ext cx="1832173" cy="988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安全系统</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OS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D90360F1-4DF7-4B4B-9797-F8BD2E3C715A}"/>
              </a:ext>
            </a:extLst>
          </p:cNvPr>
          <p:cNvSpPr/>
          <p:nvPr/>
        </p:nvSpPr>
        <p:spPr>
          <a:xfrm>
            <a:off x="4140157" y="266847"/>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非安全世界</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(Normal World)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08BC1C88-9BA5-4DD3-AD87-72C63FEEBEDA}"/>
              </a:ext>
            </a:extLst>
          </p:cNvPr>
          <p:cNvSpPr/>
          <p:nvPr/>
        </p:nvSpPr>
        <p:spPr>
          <a:xfrm>
            <a:off x="6305247" y="224532"/>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安全世界</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(Secure World)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9F6E8A92-4319-4135-A2E5-7D946F2D83B6}"/>
              </a:ext>
            </a:extLst>
          </p:cNvPr>
          <p:cNvSpPr/>
          <p:nvPr/>
        </p:nvSpPr>
        <p:spPr>
          <a:xfrm>
            <a:off x="6057390" y="213465"/>
            <a:ext cx="162796" cy="32040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C5CEED05-3A94-4490-9358-68A5C3FF9220}"/>
              </a:ext>
            </a:extLst>
          </p:cNvPr>
          <p:cNvGrpSpPr/>
          <p:nvPr/>
        </p:nvGrpSpPr>
        <p:grpSpPr>
          <a:xfrm rot="2748416">
            <a:off x="5569251" y="1557858"/>
            <a:ext cx="1136802" cy="1158369"/>
            <a:chOff x="4468305" y="4022102"/>
            <a:chExt cx="1627695" cy="1627695"/>
          </a:xfrm>
        </p:grpSpPr>
        <p:sp>
          <p:nvSpPr>
            <p:cNvPr id="3" name="箭头: 左右 2">
              <a:extLst>
                <a:ext uri="{FF2B5EF4-FFF2-40B4-BE49-F238E27FC236}">
                  <a16:creationId xmlns:a16="http://schemas.microsoft.com/office/drawing/2014/main" id="{F8B8F348-5BAA-4CDD-B716-FEC2E5664C28}"/>
                </a:ext>
              </a:extLst>
            </p:cNvPr>
            <p:cNvSpPr/>
            <p:nvPr/>
          </p:nvSpPr>
          <p:spPr>
            <a:xfrm>
              <a:off x="4468305" y="4567287"/>
              <a:ext cx="1627695" cy="537327"/>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箭头: 左右 15">
              <a:extLst>
                <a:ext uri="{FF2B5EF4-FFF2-40B4-BE49-F238E27FC236}">
                  <a16:creationId xmlns:a16="http://schemas.microsoft.com/office/drawing/2014/main" id="{AFF94F7E-1EA9-46A2-A546-494DB3E2BC06}"/>
                </a:ext>
              </a:extLst>
            </p:cNvPr>
            <p:cNvSpPr/>
            <p:nvPr/>
          </p:nvSpPr>
          <p:spPr>
            <a:xfrm rot="16200000">
              <a:off x="4468304" y="4567286"/>
              <a:ext cx="1627695" cy="537327"/>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05968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F71D996-F03D-496D-AF3D-DDABE5939725}"/>
              </a:ext>
            </a:extLst>
          </p:cNvPr>
          <p:cNvSpPr/>
          <p:nvPr/>
        </p:nvSpPr>
        <p:spPr>
          <a:xfrm>
            <a:off x="2568102" y="3308649"/>
            <a:ext cx="3238419" cy="7429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BE5E6778-C43D-4282-AB9C-4C207EB8F2B1}"/>
              </a:ext>
            </a:extLst>
          </p:cNvPr>
          <p:cNvSpPr/>
          <p:nvPr/>
        </p:nvSpPr>
        <p:spPr>
          <a:xfrm>
            <a:off x="2684065" y="3202130"/>
            <a:ext cx="3238419" cy="7429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62B88939-A221-4CA2-BA7D-C9F5967B2F75}"/>
              </a:ext>
            </a:extLst>
          </p:cNvPr>
          <p:cNvSpPr/>
          <p:nvPr/>
        </p:nvSpPr>
        <p:spPr>
          <a:xfrm>
            <a:off x="3839983" y="3352533"/>
            <a:ext cx="2019990" cy="4538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8F2FE9C1-AF69-48F1-BC8B-8FC1550ABD0A}"/>
              </a:ext>
            </a:extLst>
          </p:cNvPr>
          <p:cNvSpPr/>
          <p:nvPr/>
        </p:nvSpPr>
        <p:spPr>
          <a:xfrm>
            <a:off x="4976271" y="3391416"/>
            <a:ext cx="818855" cy="369332"/>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EC08F1E4-E649-488D-B621-E64658033AE2}"/>
              </a:ext>
            </a:extLst>
          </p:cNvPr>
          <p:cNvSpPr txBox="1"/>
          <p:nvPr/>
        </p:nvSpPr>
        <p:spPr>
          <a:xfrm>
            <a:off x="3765143" y="3410859"/>
            <a:ext cx="1226618" cy="338554"/>
          </a:xfrm>
          <a:prstGeom prst="rect">
            <a:avLst/>
          </a:prstGeom>
          <a:noFill/>
        </p:spPr>
        <p:txBody>
          <a:bodyPr wrap="none" rtlCol="0">
            <a:spAutoFit/>
          </a:bodyPr>
          <a:lstStyle/>
          <a:p>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FeatureSpy</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箭头: 右 20">
            <a:extLst>
              <a:ext uri="{FF2B5EF4-FFF2-40B4-BE49-F238E27FC236}">
                <a16:creationId xmlns:a16="http://schemas.microsoft.com/office/drawing/2014/main" id="{4A2B43A1-1EEA-4BBD-9C23-50DC25211FC1}"/>
              </a:ext>
            </a:extLst>
          </p:cNvPr>
          <p:cNvSpPr/>
          <p:nvPr/>
        </p:nvSpPr>
        <p:spPr>
          <a:xfrm>
            <a:off x="3552700" y="3474028"/>
            <a:ext cx="244928" cy="204107"/>
          </a:xfrm>
          <a:prstGeom prst="rightArrow">
            <a:avLst/>
          </a:prstGeom>
          <a:solidFill>
            <a:srgbClr val="9F9FA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40D593E4-D7B4-4233-A1C0-B69BFBE8DF63}"/>
              </a:ext>
            </a:extLst>
          </p:cNvPr>
          <p:cNvSpPr txBox="1"/>
          <p:nvPr/>
        </p:nvSpPr>
        <p:spPr>
          <a:xfrm>
            <a:off x="3323907" y="2843830"/>
            <a:ext cx="1107996"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多客户端</a:t>
            </a:r>
          </a:p>
        </p:txBody>
      </p:sp>
      <p:sp>
        <p:nvSpPr>
          <p:cNvPr id="23" name="云形 22">
            <a:extLst>
              <a:ext uri="{FF2B5EF4-FFF2-40B4-BE49-F238E27FC236}">
                <a16:creationId xmlns:a16="http://schemas.microsoft.com/office/drawing/2014/main" id="{B3E60524-257C-4A43-9811-F5C13ECE3647}"/>
              </a:ext>
            </a:extLst>
          </p:cNvPr>
          <p:cNvSpPr/>
          <p:nvPr/>
        </p:nvSpPr>
        <p:spPr>
          <a:xfrm>
            <a:off x="7412744" y="2773866"/>
            <a:ext cx="1749197" cy="141343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箭头: 左右 23">
            <a:extLst>
              <a:ext uri="{FF2B5EF4-FFF2-40B4-BE49-F238E27FC236}">
                <a16:creationId xmlns:a16="http://schemas.microsoft.com/office/drawing/2014/main" id="{C18137C4-69E4-45C7-832F-A986FB926521}"/>
              </a:ext>
            </a:extLst>
          </p:cNvPr>
          <p:cNvSpPr/>
          <p:nvPr/>
        </p:nvSpPr>
        <p:spPr>
          <a:xfrm>
            <a:off x="5951023" y="3653382"/>
            <a:ext cx="1504605" cy="140144"/>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D8568BBE-D6A8-4E27-8B05-A3408CC813CA}"/>
              </a:ext>
            </a:extLst>
          </p:cNvPr>
          <p:cNvSpPr txBox="1"/>
          <p:nvPr/>
        </p:nvSpPr>
        <p:spPr>
          <a:xfrm>
            <a:off x="5891548" y="3095350"/>
            <a:ext cx="1602578" cy="584775"/>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源端重复数据删除</a:t>
            </a:r>
          </a:p>
        </p:txBody>
      </p:sp>
      <p:sp>
        <p:nvSpPr>
          <p:cNvPr id="26" name="圆柱形 19">
            <a:extLst>
              <a:ext uri="{FF2B5EF4-FFF2-40B4-BE49-F238E27FC236}">
                <a16:creationId xmlns:a16="http://schemas.microsoft.com/office/drawing/2014/main" id="{0F9A9776-6BB2-4CD0-B9FF-73585FF99FF1}"/>
              </a:ext>
            </a:extLst>
          </p:cNvPr>
          <p:cNvSpPr/>
          <p:nvPr/>
        </p:nvSpPr>
        <p:spPr>
          <a:xfrm>
            <a:off x="8340419" y="303513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7AFBC574-3FB2-4FBF-8F38-2867EB5BC296}"/>
              </a:ext>
            </a:extLst>
          </p:cNvPr>
          <p:cNvSpPr txBox="1"/>
          <p:nvPr/>
        </p:nvSpPr>
        <p:spPr>
          <a:xfrm>
            <a:off x="7334317" y="3233075"/>
            <a:ext cx="1107996"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云服务端</a:t>
            </a:r>
          </a:p>
        </p:txBody>
      </p:sp>
      <p:cxnSp>
        <p:nvCxnSpPr>
          <p:cNvPr id="30" name="直接箭头连接符 29">
            <a:extLst>
              <a:ext uri="{FF2B5EF4-FFF2-40B4-BE49-F238E27FC236}">
                <a16:creationId xmlns:a16="http://schemas.microsoft.com/office/drawing/2014/main" id="{208F7221-EA2B-40D6-8538-D8B707E0493F}"/>
              </a:ext>
            </a:extLst>
          </p:cNvPr>
          <p:cNvCxnSpPr>
            <a:cxnSpLocks/>
          </p:cNvCxnSpPr>
          <p:nvPr/>
        </p:nvCxnSpPr>
        <p:spPr>
          <a:xfrm flipV="1">
            <a:off x="5226308" y="2820397"/>
            <a:ext cx="778566" cy="37485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8481F36-DE6B-4F2F-815D-5B907536E596}"/>
              </a:ext>
            </a:extLst>
          </p:cNvPr>
          <p:cNvSpPr txBox="1"/>
          <p:nvPr/>
        </p:nvSpPr>
        <p:spPr>
          <a:xfrm>
            <a:off x="5484905" y="2659091"/>
            <a:ext cx="2415863" cy="338554"/>
          </a:xfrm>
          <a:prstGeom prst="rect">
            <a:avLst/>
          </a:prstGeom>
          <a:noFill/>
        </p:spPr>
        <p:txBody>
          <a:bodyPr wrap="square" rtlCol="0">
            <a:spAutoFit/>
          </a:bodyPr>
          <a:lstStyle/>
          <a:p>
            <a:pPr algn="ctr"/>
            <a:r>
              <a:rPr lang="zh-CN" altLang="en-US"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被攻击者攻击</a:t>
            </a:r>
          </a:p>
        </p:txBody>
      </p:sp>
      <p:sp>
        <p:nvSpPr>
          <p:cNvPr id="32" name="矩形 31">
            <a:extLst>
              <a:ext uri="{FF2B5EF4-FFF2-40B4-BE49-F238E27FC236}">
                <a16:creationId xmlns:a16="http://schemas.microsoft.com/office/drawing/2014/main" id="{A6D17BA3-B707-4301-8F2E-D2C298C2904D}"/>
              </a:ext>
            </a:extLst>
          </p:cNvPr>
          <p:cNvSpPr/>
          <p:nvPr/>
        </p:nvSpPr>
        <p:spPr>
          <a:xfrm>
            <a:off x="6541624" y="3810328"/>
            <a:ext cx="452369" cy="323848"/>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1D78AFED-7C2D-46ED-8D19-B50AB34A225A}"/>
              </a:ext>
            </a:extLst>
          </p:cNvPr>
          <p:cNvSpPr txBox="1"/>
          <p:nvPr/>
        </p:nvSpPr>
        <p:spPr>
          <a:xfrm>
            <a:off x="6518441" y="3787586"/>
            <a:ext cx="49745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34" name="组合 33">
            <a:extLst>
              <a:ext uri="{FF2B5EF4-FFF2-40B4-BE49-F238E27FC236}">
                <a16:creationId xmlns:a16="http://schemas.microsoft.com/office/drawing/2014/main" id="{6A3A3A3F-F799-4E0F-B08E-8A3AA85D86CA}"/>
              </a:ext>
            </a:extLst>
          </p:cNvPr>
          <p:cNvGrpSpPr/>
          <p:nvPr/>
        </p:nvGrpSpPr>
        <p:grpSpPr>
          <a:xfrm>
            <a:off x="2746987" y="3401284"/>
            <a:ext cx="825725" cy="375683"/>
            <a:chOff x="1659931" y="3636118"/>
            <a:chExt cx="825725" cy="375683"/>
          </a:xfrm>
        </p:grpSpPr>
        <p:sp>
          <p:nvSpPr>
            <p:cNvPr id="37" name="矩形 36">
              <a:extLst>
                <a:ext uri="{FF2B5EF4-FFF2-40B4-BE49-F238E27FC236}">
                  <a16:creationId xmlns:a16="http://schemas.microsoft.com/office/drawing/2014/main" id="{79D0F035-D3D1-46D2-97B3-F59312F1DC1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C755822A-3D47-47EF-8DB4-F9FE7CA51AFA}"/>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矩形 38">
              <a:extLst>
                <a:ext uri="{FF2B5EF4-FFF2-40B4-BE49-F238E27FC236}">
                  <a16:creationId xmlns:a16="http://schemas.microsoft.com/office/drawing/2014/main" id="{85E51AB3-E51B-42BA-82E5-074CEB4FCFEF}"/>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5" name="矩形 34">
            <a:extLst>
              <a:ext uri="{FF2B5EF4-FFF2-40B4-BE49-F238E27FC236}">
                <a16:creationId xmlns:a16="http://schemas.microsoft.com/office/drawing/2014/main" id="{B4DCF000-F7D1-4885-B2BE-96B57B1907B5}"/>
              </a:ext>
            </a:extLst>
          </p:cNvPr>
          <p:cNvSpPr/>
          <p:nvPr/>
        </p:nvSpPr>
        <p:spPr>
          <a:xfrm>
            <a:off x="4983893" y="3417741"/>
            <a:ext cx="800219"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安全区</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45326682-590A-4F6B-AE14-8E9EE7D9EF64}"/>
              </a:ext>
            </a:extLst>
          </p:cNvPr>
          <p:cNvGrpSpPr/>
          <p:nvPr/>
        </p:nvGrpSpPr>
        <p:grpSpPr>
          <a:xfrm>
            <a:off x="8359186" y="3283479"/>
            <a:ext cx="502061" cy="439264"/>
            <a:chOff x="8515632" y="4445073"/>
            <a:chExt cx="502061" cy="439264"/>
          </a:xfrm>
        </p:grpSpPr>
        <p:sp>
          <p:nvSpPr>
            <p:cNvPr id="28" name="圆柱形 21">
              <a:extLst>
                <a:ext uri="{FF2B5EF4-FFF2-40B4-BE49-F238E27FC236}">
                  <a16:creationId xmlns:a16="http://schemas.microsoft.com/office/drawing/2014/main" id="{9158CDF7-057F-434A-8DD2-8F7962DF7E8E}"/>
                </a:ext>
              </a:extLst>
            </p:cNvPr>
            <p:cNvSpPr/>
            <p:nvPr/>
          </p:nvSpPr>
          <p:spPr>
            <a:xfrm>
              <a:off x="8569758" y="444507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A45A8CBC-35F1-4FCC-A5AC-6A6850FB4BF0}"/>
                </a:ext>
              </a:extLst>
            </p:cNvPr>
            <p:cNvSpPr txBox="1"/>
            <p:nvPr/>
          </p:nvSpPr>
          <p:spPr>
            <a:xfrm>
              <a:off x="8515632" y="4515005"/>
              <a:ext cx="502061"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grpSp>
      <p:grpSp>
        <p:nvGrpSpPr>
          <p:cNvPr id="47" name="组合 46">
            <a:extLst>
              <a:ext uri="{FF2B5EF4-FFF2-40B4-BE49-F238E27FC236}">
                <a16:creationId xmlns:a16="http://schemas.microsoft.com/office/drawing/2014/main" id="{62FE9488-3D7C-4854-A1FA-740D69AF1265}"/>
              </a:ext>
            </a:extLst>
          </p:cNvPr>
          <p:cNvGrpSpPr/>
          <p:nvPr/>
        </p:nvGrpSpPr>
        <p:grpSpPr>
          <a:xfrm>
            <a:off x="8072320" y="3567172"/>
            <a:ext cx="502061" cy="439264"/>
            <a:chOff x="8515632" y="4445073"/>
            <a:chExt cx="502061" cy="439264"/>
          </a:xfrm>
        </p:grpSpPr>
        <p:sp>
          <p:nvSpPr>
            <p:cNvPr id="48" name="圆柱形 21">
              <a:extLst>
                <a:ext uri="{FF2B5EF4-FFF2-40B4-BE49-F238E27FC236}">
                  <a16:creationId xmlns:a16="http://schemas.microsoft.com/office/drawing/2014/main" id="{1FF47B1B-02A1-4A3E-9778-3C87C6B870E8}"/>
                </a:ext>
              </a:extLst>
            </p:cNvPr>
            <p:cNvSpPr/>
            <p:nvPr/>
          </p:nvSpPr>
          <p:spPr>
            <a:xfrm>
              <a:off x="8569758" y="444507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文本框 48">
              <a:extLst>
                <a:ext uri="{FF2B5EF4-FFF2-40B4-BE49-F238E27FC236}">
                  <a16:creationId xmlns:a16="http://schemas.microsoft.com/office/drawing/2014/main" id="{C80295D9-77B4-450D-AC87-09F9FC8DE507}"/>
                </a:ext>
              </a:extLst>
            </p:cNvPr>
            <p:cNvSpPr txBox="1"/>
            <p:nvPr/>
          </p:nvSpPr>
          <p:spPr>
            <a:xfrm>
              <a:off x="8515632" y="4515005"/>
              <a:ext cx="502061" cy="369332"/>
            </a:xfrm>
            <a:prstGeom prst="rect">
              <a:avLst/>
            </a:prstGeom>
            <a:noFill/>
          </p:spPr>
          <p:txBody>
            <a:bodyPr wrap="non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grpSp>
    </p:spTree>
    <p:extLst>
      <p:ext uri="{BB962C8B-B14F-4D97-AF65-F5344CB8AC3E}">
        <p14:creationId xmlns:p14="http://schemas.microsoft.com/office/powerpoint/2010/main" val="1518105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79D0F035-D3D1-46D2-97B3-F59312F1DC15}"/>
              </a:ext>
            </a:extLst>
          </p:cNvPr>
          <p:cNvSpPr/>
          <p:nvPr/>
        </p:nvSpPr>
        <p:spPr>
          <a:xfrm>
            <a:off x="2269945"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数据块</a:t>
            </a:r>
          </a:p>
        </p:txBody>
      </p:sp>
      <p:sp>
        <p:nvSpPr>
          <p:cNvPr id="40" name="矩形 39">
            <a:extLst>
              <a:ext uri="{FF2B5EF4-FFF2-40B4-BE49-F238E27FC236}">
                <a16:creationId xmlns:a16="http://schemas.microsoft.com/office/drawing/2014/main" id="{97D78161-454D-4A59-81A3-174858DA8B63}"/>
              </a:ext>
            </a:extLst>
          </p:cNvPr>
          <p:cNvSpPr/>
          <p:nvPr/>
        </p:nvSpPr>
        <p:spPr>
          <a:xfrm>
            <a:off x="3732671"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数据块</a:t>
            </a:r>
          </a:p>
        </p:txBody>
      </p:sp>
      <p:sp>
        <p:nvSpPr>
          <p:cNvPr id="41" name="矩形 40">
            <a:extLst>
              <a:ext uri="{FF2B5EF4-FFF2-40B4-BE49-F238E27FC236}">
                <a16:creationId xmlns:a16="http://schemas.microsoft.com/office/drawing/2014/main" id="{ACECF472-F41E-4629-B983-FCDAF355C7A9}"/>
              </a:ext>
            </a:extLst>
          </p:cNvPr>
          <p:cNvSpPr/>
          <p:nvPr/>
        </p:nvSpPr>
        <p:spPr>
          <a:xfrm>
            <a:off x="5195397"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数据块</a:t>
            </a:r>
          </a:p>
        </p:txBody>
      </p:sp>
      <p:sp>
        <p:nvSpPr>
          <p:cNvPr id="42" name="矩形 41">
            <a:extLst>
              <a:ext uri="{FF2B5EF4-FFF2-40B4-BE49-F238E27FC236}">
                <a16:creationId xmlns:a16="http://schemas.microsoft.com/office/drawing/2014/main" id="{9C90CB35-2046-4CCA-893F-94EE12A504A7}"/>
              </a:ext>
            </a:extLst>
          </p:cNvPr>
          <p:cNvSpPr/>
          <p:nvPr/>
        </p:nvSpPr>
        <p:spPr>
          <a:xfrm>
            <a:off x="6658123"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数据块</a:t>
            </a:r>
          </a:p>
        </p:txBody>
      </p:sp>
      <p:sp>
        <p:nvSpPr>
          <p:cNvPr id="43" name="矩形 42">
            <a:extLst>
              <a:ext uri="{FF2B5EF4-FFF2-40B4-BE49-F238E27FC236}">
                <a16:creationId xmlns:a16="http://schemas.microsoft.com/office/drawing/2014/main" id="{013A8419-9402-4010-A150-C9768357228D}"/>
              </a:ext>
            </a:extLst>
          </p:cNvPr>
          <p:cNvSpPr/>
          <p:nvPr/>
        </p:nvSpPr>
        <p:spPr>
          <a:xfrm>
            <a:off x="1710622"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44" name="矩形 43">
            <a:extLst>
              <a:ext uri="{FF2B5EF4-FFF2-40B4-BE49-F238E27FC236}">
                <a16:creationId xmlns:a16="http://schemas.microsoft.com/office/drawing/2014/main" id="{017878E6-3BF7-4F61-8509-CB1E21C4DF2C}"/>
              </a:ext>
            </a:extLst>
          </p:cNvPr>
          <p:cNvSpPr/>
          <p:nvPr/>
        </p:nvSpPr>
        <p:spPr>
          <a:xfrm>
            <a:off x="2428630"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45" name="矩形 44">
            <a:extLst>
              <a:ext uri="{FF2B5EF4-FFF2-40B4-BE49-F238E27FC236}">
                <a16:creationId xmlns:a16="http://schemas.microsoft.com/office/drawing/2014/main" id="{B66B93D0-2504-48A3-BBB3-0E0D3BD86D9A}"/>
              </a:ext>
            </a:extLst>
          </p:cNvPr>
          <p:cNvSpPr/>
          <p:nvPr/>
        </p:nvSpPr>
        <p:spPr>
          <a:xfrm>
            <a:off x="3146638" y="4182718"/>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46" name="矩形 45">
            <a:extLst>
              <a:ext uri="{FF2B5EF4-FFF2-40B4-BE49-F238E27FC236}">
                <a16:creationId xmlns:a16="http://schemas.microsoft.com/office/drawing/2014/main" id="{4F6B2A90-8C89-4802-AF72-9FB3FA6A42BA}"/>
              </a:ext>
            </a:extLst>
          </p:cNvPr>
          <p:cNvSpPr/>
          <p:nvPr/>
        </p:nvSpPr>
        <p:spPr>
          <a:xfrm>
            <a:off x="1671140" y="4132646"/>
            <a:ext cx="2179500"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文本框 49">
            <a:extLst>
              <a:ext uri="{FF2B5EF4-FFF2-40B4-BE49-F238E27FC236}">
                <a16:creationId xmlns:a16="http://schemas.microsoft.com/office/drawing/2014/main" id="{E4933F83-6B7D-475A-898E-F71B24451118}"/>
              </a:ext>
            </a:extLst>
          </p:cNvPr>
          <p:cNvSpPr txBox="1"/>
          <p:nvPr/>
        </p:nvSpPr>
        <p:spPr>
          <a:xfrm>
            <a:off x="2370842"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矩形 50">
            <a:extLst>
              <a:ext uri="{FF2B5EF4-FFF2-40B4-BE49-F238E27FC236}">
                <a16:creationId xmlns:a16="http://schemas.microsoft.com/office/drawing/2014/main" id="{167724F3-E0FC-4DAB-ADFC-8D7B267CCB99}"/>
              </a:ext>
            </a:extLst>
          </p:cNvPr>
          <p:cNvSpPr/>
          <p:nvPr/>
        </p:nvSpPr>
        <p:spPr>
          <a:xfrm>
            <a:off x="4232088"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52" name="矩形 51">
            <a:extLst>
              <a:ext uri="{FF2B5EF4-FFF2-40B4-BE49-F238E27FC236}">
                <a16:creationId xmlns:a16="http://schemas.microsoft.com/office/drawing/2014/main" id="{F7734776-5A81-4E97-9947-0CF9DC84D70F}"/>
              </a:ext>
            </a:extLst>
          </p:cNvPr>
          <p:cNvSpPr/>
          <p:nvPr/>
        </p:nvSpPr>
        <p:spPr>
          <a:xfrm>
            <a:off x="4950096"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54" name="矩形 53">
            <a:extLst>
              <a:ext uri="{FF2B5EF4-FFF2-40B4-BE49-F238E27FC236}">
                <a16:creationId xmlns:a16="http://schemas.microsoft.com/office/drawing/2014/main" id="{AD5408B5-9FC7-4235-BFBC-A14C259C9616}"/>
              </a:ext>
            </a:extLst>
          </p:cNvPr>
          <p:cNvSpPr/>
          <p:nvPr/>
        </p:nvSpPr>
        <p:spPr>
          <a:xfrm>
            <a:off x="4192606" y="4132646"/>
            <a:ext cx="1461434"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25480994-B279-4848-8B9F-7C3B79F9963C}"/>
              </a:ext>
            </a:extLst>
          </p:cNvPr>
          <p:cNvSpPr txBox="1"/>
          <p:nvPr/>
        </p:nvSpPr>
        <p:spPr>
          <a:xfrm>
            <a:off x="4523329"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35B4D730-035F-4104-8AAC-DD1D1C1706AC}"/>
              </a:ext>
            </a:extLst>
          </p:cNvPr>
          <p:cNvSpPr/>
          <p:nvPr/>
        </p:nvSpPr>
        <p:spPr>
          <a:xfrm>
            <a:off x="6049552"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57" name="矩形 56">
            <a:extLst>
              <a:ext uri="{FF2B5EF4-FFF2-40B4-BE49-F238E27FC236}">
                <a16:creationId xmlns:a16="http://schemas.microsoft.com/office/drawing/2014/main" id="{8945845F-509C-455C-B53C-8CBEED0296C4}"/>
              </a:ext>
            </a:extLst>
          </p:cNvPr>
          <p:cNvSpPr/>
          <p:nvPr/>
        </p:nvSpPr>
        <p:spPr>
          <a:xfrm>
            <a:off x="6767560"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58" name="矩形 57">
            <a:extLst>
              <a:ext uri="{FF2B5EF4-FFF2-40B4-BE49-F238E27FC236}">
                <a16:creationId xmlns:a16="http://schemas.microsoft.com/office/drawing/2014/main" id="{71A5E516-C010-4205-B800-4344C0C892FF}"/>
              </a:ext>
            </a:extLst>
          </p:cNvPr>
          <p:cNvSpPr/>
          <p:nvPr/>
        </p:nvSpPr>
        <p:spPr>
          <a:xfrm>
            <a:off x="7485568" y="4182718"/>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指针</a:t>
            </a:r>
          </a:p>
        </p:txBody>
      </p:sp>
      <p:sp>
        <p:nvSpPr>
          <p:cNvPr id="59" name="矩形 58">
            <a:extLst>
              <a:ext uri="{FF2B5EF4-FFF2-40B4-BE49-F238E27FC236}">
                <a16:creationId xmlns:a16="http://schemas.microsoft.com/office/drawing/2014/main" id="{E04EEFF6-453C-443B-8CDA-43DF46256513}"/>
              </a:ext>
            </a:extLst>
          </p:cNvPr>
          <p:cNvSpPr/>
          <p:nvPr/>
        </p:nvSpPr>
        <p:spPr>
          <a:xfrm>
            <a:off x="6010070" y="4132646"/>
            <a:ext cx="2179500"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文本框 59">
            <a:extLst>
              <a:ext uri="{FF2B5EF4-FFF2-40B4-BE49-F238E27FC236}">
                <a16:creationId xmlns:a16="http://schemas.microsoft.com/office/drawing/2014/main" id="{9F59E0EF-30DD-4795-81B0-27757DCB4546}"/>
              </a:ext>
            </a:extLst>
          </p:cNvPr>
          <p:cNvSpPr txBox="1"/>
          <p:nvPr/>
        </p:nvSpPr>
        <p:spPr>
          <a:xfrm>
            <a:off x="6709772"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FA2129E1-D3FD-48D8-A9A2-F105E1EF60F9}"/>
              </a:ext>
            </a:extLst>
          </p:cNvPr>
          <p:cNvCxnSpPr>
            <a:cxnSpLocks/>
          </p:cNvCxnSpPr>
          <p:nvPr/>
        </p:nvCxnSpPr>
        <p:spPr>
          <a:xfrm>
            <a:off x="1771650" y="4880610"/>
            <a:ext cx="6477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F523E33-96C0-45C1-B778-C8DC75C1A824}"/>
              </a:ext>
            </a:extLst>
          </p:cNvPr>
          <p:cNvCxnSpPr>
            <a:cxnSpLocks/>
            <a:stCxn id="40" idx="0"/>
            <a:endCxn id="43" idx="2"/>
          </p:cNvCxnSpPr>
          <p:nvPr/>
        </p:nvCxnSpPr>
        <p:spPr>
          <a:xfrm flipH="1" flipV="1">
            <a:off x="2040732" y="4489144"/>
            <a:ext cx="2133285"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19AD593-D6E9-4F99-9895-16BD01180E08}"/>
              </a:ext>
            </a:extLst>
          </p:cNvPr>
          <p:cNvCxnSpPr>
            <a:cxnSpLocks/>
            <a:stCxn id="37" idx="0"/>
            <a:endCxn id="44" idx="2"/>
          </p:cNvCxnSpPr>
          <p:nvPr/>
        </p:nvCxnSpPr>
        <p:spPr>
          <a:xfrm flipV="1">
            <a:off x="2711291" y="4491758"/>
            <a:ext cx="47449"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E354F9A-6535-41B7-B059-C7D24970BEC6}"/>
              </a:ext>
            </a:extLst>
          </p:cNvPr>
          <p:cNvCxnSpPr>
            <a:cxnSpLocks/>
            <a:stCxn id="41" idx="0"/>
            <a:endCxn id="45" idx="2"/>
          </p:cNvCxnSpPr>
          <p:nvPr/>
        </p:nvCxnSpPr>
        <p:spPr>
          <a:xfrm flipH="1" flipV="1">
            <a:off x="3476748" y="4496472"/>
            <a:ext cx="2159995" cy="77152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D194F643-DE10-4EDA-9EAE-91A632957E57}"/>
              </a:ext>
            </a:extLst>
          </p:cNvPr>
          <p:cNvCxnSpPr>
            <a:cxnSpLocks/>
            <a:stCxn id="37" idx="0"/>
            <a:endCxn id="51" idx="2"/>
          </p:cNvCxnSpPr>
          <p:nvPr/>
        </p:nvCxnSpPr>
        <p:spPr>
          <a:xfrm flipV="1">
            <a:off x="2711291" y="4489144"/>
            <a:ext cx="1850907"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DBDC3E4-1DFD-4C7E-BF71-7B9C92F9FBB3}"/>
              </a:ext>
            </a:extLst>
          </p:cNvPr>
          <p:cNvCxnSpPr>
            <a:cxnSpLocks/>
            <a:stCxn id="41" idx="0"/>
            <a:endCxn id="52" idx="2"/>
          </p:cNvCxnSpPr>
          <p:nvPr/>
        </p:nvCxnSpPr>
        <p:spPr>
          <a:xfrm flipH="1" flipV="1">
            <a:off x="5280206" y="4491758"/>
            <a:ext cx="356537"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1E02419-EEA3-4633-8A7C-8D0643371F21}"/>
              </a:ext>
            </a:extLst>
          </p:cNvPr>
          <p:cNvCxnSpPr>
            <a:cxnSpLocks/>
            <a:stCxn id="41" idx="0"/>
            <a:endCxn id="56" idx="2"/>
          </p:cNvCxnSpPr>
          <p:nvPr/>
        </p:nvCxnSpPr>
        <p:spPr>
          <a:xfrm flipV="1">
            <a:off x="5636743" y="4489144"/>
            <a:ext cx="742919"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61E28E0-C7EC-41DD-BDD8-3980AFB8EF07}"/>
              </a:ext>
            </a:extLst>
          </p:cNvPr>
          <p:cNvCxnSpPr>
            <a:cxnSpLocks/>
            <a:stCxn id="40" idx="0"/>
            <a:endCxn id="57" idx="2"/>
          </p:cNvCxnSpPr>
          <p:nvPr/>
        </p:nvCxnSpPr>
        <p:spPr>
          <a:xfrm flipV="1">
            <a:off x="4174017" y="4491758"/>
            <a:ext cx="2923653"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51C6DF9-8617-4357-9C43-213E4E1848A8}"/>
              </a:ext>
            </a:extLst>
          </p:cNvPr>
          <p:cNvCxnSpPr>
            <a:cxnSpLocks/>
            <a:stCxn id="42" idx="0"/>
            <a:endCxn id="58" idx="2"/>
          </p:cNvCxnSpPr>
          <p:nvPr/>
        </p:nvCxnSpPr>
        <p:spPr>
          <a:xfrm flipV="1">
            <a:off x="7099469" y="4496472"/>
            <a:ext cx="716209" cy="77152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9B768D43-8A91-4426-9AE7-73018B555AC6}"/>
              </a:ext>
            </a:extLst>
          </p:cNvPr>
          <p:cNvSpPr txBox="1"/>
          <p:nvPr/>
        </p:nvSpPr>
        <p:spPr>
          <a:xfrm>
            <a:off x="7573707" y="4587826"/>
            <a:ext cx="81405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元数据</a:t>
            </a:r>
          </a:p>
        </p:txBody>
      </p:sp>
      <p:sp>
        <p:nvSpPr>
          <p:cNvPr id="80" name="文本框 79">
            <a:extLst>
              <a:ext uri="{FF2B5EF4-FFF2-40B4-BE49-F238E27FC236}">
                <a16:creationId xmlns:a16="http://schemas.microsoft.com/office/drawing/2014/main" id="{72047126-DD01-4597-B026-B3D92DE2B0CC}"/>
              </a:ext>
            </a:extLst>
          </p:cNvPr>
          <p:cNvSpPr txBox="1"/>
          <p:nvPr/>
        </p:nvSpPr>
        <p:spPr>
          <a:xfrm>
            <a:off x="7771896" y="4885324"/>
            <a:ext cx="61586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a:t>
            </a:r>
          </a:p>
        </p:txBody>
      </p:sp>
    </p:spTree>
    <p:extLst>
      <p:ext uri="{BB962C8B-B14F-4D97-AF65-F5344CB8AC3E}">
        <p14:creationId xmlns:p14="http://schemas.microsoft.com/office/powerpoint/2010/main" val="3126134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Elbow Connector 7">
            <a:extLst>
              <a:ext uri="{FF2B5EF4-FFF2-40B4-BE49-F238E27FC236}">
                <a16:creationId xmlns:a16="http://schemas.microsoft.com/office/drawing/2014/main" id="{5C9DE05E-D357-4FDA-B3FF-0022921E9C17}"/>
              </a:ext>
            </a:extLst>
          </p:cNvPr>
          <p:cNvCxnSpPr>
            <a:cxnSpLocks/>
          </p:cNvCxnSpPr>
          <p:nvPr/>
        </p:nvCxnSpPr>
        <p:spPr>
          <a:xfrm rot="5400000" flipH="1" flipV="1">
            <a:off x="2251524" y="2793059"/>
            <a:ext cx="2140622" cy="1"/>
          </a:xfrm>
          <a:prstGeom prst="bentConnector3">
            <a:avLst>
              <a:gd name="adj1" fmla="val 50000"/>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00" name="Rectangle 78">
            <a:extLst>
              <a:ext uri="{FF2B5EF4-FFF2-40B4-BE49-F238E27FC236}">
                <a16:creationId xmlns:a16="http://schemas.microsoft.com/office/drawing/2014/main" id="{458657FD-8161-4F56-9951-3FAB5BC3203F}"/>
              </a:ext>
            </a:extLst>
          </p:cNvPr>
          <p:cNvSpPr/>
          <p:nvPr/>
        </p:nvSpPr>
        <p:spPr>
          <a:xfrm rot="5400000">
            <a:off x="6733874" y="3373375"/>
            <a:ext cx="1150838" cy="447124"/>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文本框 100">
            <a:extLst>
              <a:ext uri="{FF2B5EF4-FFF2-40B4-BE49-F238E27FC236}">
                <a16:creationId xmlns:a16="http://schemas.microsoft.com/office/drawing/2014/main" id="{43011B4A-DE37-4E3D-A8E4-26F5C86C78F9}"/>
              </a:ext>
            </a:extLst>
          </p:cNvPr>
          <p:cNvSpPr txBox="1"/>
          <p:nvPr/>
        </p:nvSpPr>
        <p:spPr>
          <a:xfrm>
            <a:off x="3077237" y="1392009"/>
            <a:ext cx="3410926" cy="369332"/>
          </a:xfrm>
          <a:prstGeom prst="rect">
            <a:avLst/>
          </a:prstGeom>
          <a:noFill/>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allFeature</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firstFeature</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minFeature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文本框 101">
            <a:extLst>
              <a:ext uri="{FF2B5EF4-FFF2-40B4-BE49-F238E27FC236}">
                <a16:creationId xmlns:a16="http://schemas.microsoft.com/office/drawing/2014/main" id="{C1E0C82C-D8FF-4992-AAF5-758E48C0B1FF}"/>
              </a:ext>
            </a:extLst>
          </p:cNvPr>
          <p:cNvSpPr txBox="1"/>
          <p:nvPr/>
        </p:nvSpPr>
        <p:spPr>
          <a:xfrm>
            <a:off x="2664884" y="3363088"/>
            <a:ext cx="719056"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特征</a:t>
            </a:r>
          </a:p>
        </p:txBody>
      </p:sp>
      <p:sp>
        <p:nvSpPr>
          <p:cNvPr id="103" name="文本框 102">
            <a:extLst>
              <a:ext uri="{FF2B5EF4-FFF2-40B4-BE49-F238E27FC236}">
                <a16:creationId xmlns:a16="http://schemas.microsoft.com/office/drawing/2014/main" id="{7758AE0B-DCFA-4F10-9236-24F553E64464}"/>
              </a:ext>
            </a:extLst>
          </p:cNvPr>
          <p:cNvSpPr txBox="1"/>
          <p:nvPr/>
        </p:nvSpPr>
        <p:spPr>
          <a:xfrm>
            <a:off x="4132475" y="2424666"/>
            <a:ext cx="1434051"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特征指标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Indicator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4" name="文本框 103">
            <a:extLst>
              <a:ext uri="{FF2B5EF4-FFF2-40B4-BE49-F238E27FC236}">
                <a16:creationId xmlns:a16="http://schemas.microsoft.com/office/drawing/2014/main" id="{EF8B2DB7-26B8-4DAF-8D6C-BAA11C31F465}"/>
              </a:ext>
            </a:extLst>
          </p:cNvPr>
          <p:cNvSpPr txBox="1"/>
          <p:nvPr/>
        </p:nvSpPr>
        <p:spPr>
          <a:xfrm>
            <a:off x="4339861" y="3273774"/>
            <a:ext cx="1019273"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裁剪后数据块</a:t>
            </a:r>
          </a:p>
        </p:txBody>
      </p:sp>
      <p:sp>
        <p:nvSpPr>
          <p:cNvPr id="105" name="文本框 104">
            <a:extLst>
              <a:ext uri="{FF2B5EF4-FFF2-40B4-BE49-F238E27FC236}">
                <a16:creationId xmlns:a16="http://schemas.microsoft.com/office/drawing/2014/main" id="{A458706F-FF28-4B42-8217-7CAD156DBBCD}"/>
              </a:ext>
            </a:extLst>
          </p:cNvPr>
          <p:cNvSpPr txBox="1"/>
          <p:nvPr/>
        </p:nvSpPr>
        <p:spPr>
          <a:xfrm>
            <a:off x="5372878" y="3999475"/>
            <a:ext cx="16829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消息锁加密密钥</a:t>
            </a:r>
          </a:p>
        </p:txBody>
      </p:sp>
      <p:sp>
        <p:nvSpPr>
          <p:cNvPr id="106" name="文本框 105">
            <a:extLst>
              <a:ext uri="{FF2B5EF4-FFF2-40B4-BE49-F238E27FC236}">
                <a16:creationId xmlns:a16="http://schemas.microsoft.com/office/drawing/2014/main" id="{473DB13C-279F-4FCA-9C65-739A71DF1046}"/>
              </a:ext>
            </a:extLst>
          </p:cNvPr>
          <p:cNvSpPr txBox="1"/>
          <p:nvPr/>
        </p:nvSpPr>
        <p:spPr>
          <a:xfrm>
            <a:off x="5114289" y="1812251"/>
            <a:ext cx="1682951"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基于特征的密钥</a:t>
            </a:r>
          </a:p>
        </p:txBody>
      </p:sp>
      <p:sp>
        <p:nvSpPr>
          <p:cNvPr id="107" name="文本框 106">
            <a:extLst>
              <a:ext uri="{FF2B5EF4-FFF2-40B4-BE49-F238E27FC236}">
                <a16:creationId xmlns:a16="http://schemas.microsoft.com/office/drawing/2014/main" id="{ACE82C23-D684-45C9-9EB5-F6C4FB3117CC}"/>
              </a:ext>
            </a:extLst>
          </p:cNvPr>
          <p:cNvSpPr txBox="1"/>
          <p:nvPr/>
        </p:nvSpPr>
        <p:spPr>
          <a:xfrm>
            <a:off x="7645636" y="3070997"/>
            <a:ext cx="934431"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密文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数据块</a:t>
            </a:r>
          </a:p>
        </p:txBody>
      </p:sp>
      <p:sp>
        <p:nvSpPr>
          <p:cNvPr id="2" name="流程图: 接点 1">
            <a:extLst>
              <a:ext uri="{FF2B5EF4-FFF2-40B4-BE49-F238E27FC236}">
                <a16:creationId xmlns:a16="http://schemas.microsoft.com/office/drawing/2014/main" id="{058BF97C-680E-4200-8218-7F68C4A902FD}"/>
              </a:ext>
            </a:extLst>
          </p:cNvPr>
          <p:cNvSpPr/>
          <p:nvPr/>
        </p:nvSpPr>
        <p:spPr>
          <a:xfrm>
            <a:off x="5990792" y="3388044"/>
            <a:ext cx="447124" cy="417793"/>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流程图: 接点 108">
            <a:extLst>
              <a:ext uri="{FF2B5EF4-FFF2-40B4-BE49-F238E27FC236}">
                <a16:creationId xmlns:a16="http://schemas.microsoft.com/office/drawing/2014/main" id="{02C6C827-4F58-4B1D-AEC5-475668F9EAE4}"/>
              </a:ext>
            </a:extLst>
          </p:cNvPr>
          <p:cNvSpPr/>
          <p:nvPr/>
        </p:nvSpPr>
        <p:spPr>
          <a:xfrm>
            <a:off x="6007779" y="2561030"/>
            <a:ext cx="413150" cy="352826"/>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ight Arrow 74">
            <a:extLst>
              <a:ext uri="{FF2B5EF4-FFF2-40B4-BE49-F238E27FC236}">
                <a16:creationId xmlns:a16="http://schemas.microsoft.com/office/drawing/2014/main" id="{14090AE5-EE58-490D-B328-B37A484537C0}"/>
              </a:ext>
            </a:extLst>
          </p:cNvPr>
          <p:cNvSpPr/>
          <p:nvPr/>
        </p:nvSpPr>
        <p:spPr>
          <a:xfrm>
            <a:off x="5430887" y="3434986"/>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ight Arrow 74">
            <a:extLst>
              <a:ext uri="{FF2B5EF4-FFF2-40B4-BE49-F238E27FC236}">
                <a16:creationId xmlns:a16="http://schemas.microsoft.com/office/drawing/2014/main" id="{A5CBCFEA-6E82-4ACE-BE17-0704ADB97219}"/>
              </a:ext>
            </a:extLst>
          </p:cNvPr>
          <p:cNvSpPr/>
          <p:nvPr/>
        </p:nvSpPr>
        <p:spPr>
          <a:xfrm>
            <a:off x="6596659" y="3434985"/>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 name="Right Arrow 74">
            <a:extLst>
              <a:ext uri="{FF2B5EF4-FFF2-40B4-BE49-F238E27FC236}">
                <a16:creationId xmlns:a16="http://schemas.microsoft.com/office/drawing/2014/main" id="{DF800487-7239-4133-AB95-E56B878358B6}"/>
              </a:ext>
            </a:extLst>
          </p:cNvPr>
          <p:cNvSpPr/>
          <p:nvPr/>
        </p:nvSpPr>
        <p:spPr>
          <a:xfrm>
            <a:off x="5430887" y="2584761"/>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3" name="Right Arrow 74">
            <a:extLst>
              <a:ext uri="{FF2B5EF4-FFF2-40B4-BE49-F238E27FC236}">
                <a16:creationId xmlns:a16="http://schemas.microsoft.com/office/drawing/2014/main" id="{34E54835-83D7-4DD0-B357-3312D437EE76}"/>
              </a:ext>
            </a:extLst>
          </p:cNvPr>
          <p:cNvSpPr/>
          <p:nvPr/>
        </p:nvSpPr>
        <p:spPr>
          <a:xfrm>
            <a:off x="6596659" y="2584760"/>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Rectangle 78">
            <a:extLst>
              <a:ext uri="{FF2B5EF4-FFF2-40B4-BE49-F238E27FC236}">
                <a16:creationId xmlns:a16="http://schemas.microsoft.com/office/drawing/2014/main" id="{A3B8CF5D-57CD-40BD-B209-534B28B9207E}"/>
              </a:ext>
            </a:extLst>
          </p:cNvPr>
          <p:cNvSpPr/>
          <p:nvPr/>
        </p:nvSpPr>
        <p:spPr>
          <a:xfrm rot="5400000">
            <a:off x="7122216" y="2513881"/>
            <a:ext cx="374155" cy="447124"/>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左大括号 114">
            <a:extLst>
              <a:ext uri="{FF2B5EF4-FFF2-40B4-BE49-F238E27FC236}">
                <a16:creationId xmlns:a16="http://schemas.microsoft.com/office/drawing/2014/main" id="{6F898A1E-0496-4E87-BA6F-C106C43FD575}"/>
              </a:ext>
            </a:extLst>
          </p:cNvPr>
          <p:cNvSpPr/>
          <p:nvPr/>
        </p:nvSpPr>
        <p:spPr>
          <a:xfrm rot="10800000">
            <a:off x="7612937" y="2557425"/>
            <a:ext cx="157321" cy="1611326"/>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 name="Rectangle 78">
            <a:extLst>
              <a:ext uri="{FF2B5EF4-FFF2-40B4-BE49-F238E27FC236}">
                <a16:creationId xmlns:a16="http://schemas.microsoft.com/office/drawing/2014/main" id="{8F52002F-5A6D-4684-9446-DC512D846E82}"/>
              </a:ext>
            </a:extLst>
          </p:cNvPr>
          <p:cNvSpPr/>
          <p:nvPr/>
        </p:nvSpPr>
        <p:spPr>
          <a:xfrm rot="5400000">
            <a:off x="3334806" y="3369771"/>
            <a:ext cx="1150838" cy="44712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Rectangle 78">
            <a:extLst>
              <a:ext uri="{FF2B5EF4-FFF2-40B4-BE49-F238E27FC236}">
                <a16:creationId xmlns:a16="http://schemas.microsoft.com/office/drawing/2014/main" id="{74F519D6-7C18-44D0-9E40-0F3F055CC864}"/>
              </a:ext>
            </a:extLst>
          </p:cNvPr>
          <p:cNvSpPr/>
          <p:nvPr/>
        </p:nvSpPr>
        <p:spPr>
          <a:xfrm rot="5400000">
            <a:off x="3723148" y="2510277"/>
            <a:ext cx="374155" cy="44712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ea typeface="宋体" panose="02010600030101010101" pitchFamily="2" charset="-122"/>
                <a:cs typeface="Times New Roman" panose="02020603050405020304" pitchFamily="18" charset="0"/>
              </a:rPr>
              <a:t>z</a:t>
            </a: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左大括号 117">
            <a:extLst>
              <a:ext uri="{FF2B5EF4-FFF2-40B4-BE49-F238E27FC236}">
                <a16:creationId xmlns:a16="http://schemas.microsoft.com/office/drawing/2014/main" id="{2D062986-CFFA-498A-82FF-37B11E0F05B0}"/>
              </a:ext>
            </a:extLst>
          </p:cNvPr>
          <p:cNvSpPr/>
          <p:nvPr/>
        </p:nvSpPr>
        <p:spPr>
          <a:xfrm rot="10800000">
            <a:off x="4239674" y="3017914"/>
            <a:ext cx="90764" cy="1150838"/>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左大括号 118">
            <a:extLst>
              <a:ext uri="{FF2B5EF4-FFF2-40B4-BE49-F238E27FC236}">
                <a16:creationId xmlns:a16="http://schemas.microsoft.com/office/drawing/2014/main" id="{BB0F1EED-2E75-4FAE-817E-067D05E00495}"/>
              </a:ext>
            </a:extLst>
          </p:cNvPr>
          <p:cNvSpPr/>
          <p:nvPr/>
        </p:nvSpPr>
        <p:spPr>
          <a:xfrm rot="10800000">
            <a:off x="4238246" y="2545519"/>
            <a:ext cx="90763" cy="390753"/>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流程图: 接点 119">
            <a:extLst>
              <a:ext uri="{FF2B5EF4-FFF2-40B4-BE49-F238E27FC236}">
                <a16:creationId xmlns:a16="http://schemas.microsoft.com/office/drawing/2014/main" id="{B20ED9CF-3151-4354-9EC1-5AFC4FD76135}"/>
              </a:ext>
            </a:extLst>
          </p:cNvPr>
          <p:cNvSpPr/>
          <p:nvPr/>
        </p:nvSpPr>
        <p:spPr>
          <a:xfrm>
            <a:off x="4576125" y="1949900"/>
            <a:ext cx="413150" cy="352826"/>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19D9D8F3-DA88-446D-ADBB-AC61BE707744}"/>
              </a:ext>
            </a:extLst>
          </p:cNvPr>
          <p:cNvCxnSpPr>
            <a:cxnSpLocks/>
            <a:stCxn id="120" idx="6"/>
            <a:endCxn id="109" idx="0"/>
          </p:cNvCxnSpPr>
          <p:nvPr/>
        </p:nvCxnSpPr>
        <p:spPr>
          <a:xfrm>
            <a:off x="4989275" y="2126313"/>
            <a:ext cx="1225079" cy="43471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889024E7-A3C9-4477-9049-47162F69B79C}"/>
              </a:ext>
            </a:extLst>
          </p:cNvPr>
          <p:cNvCxnSpPr>
            <a:cxnSpLocks/>
            <a:stCxn id="117" idx="1"/>
            <a:endCxn id="120" idx="2"/>
          </p:cNvCxnSpPr>
          <p:nvPr/>
        </p:nvCxnSpPr>
        <p:spPr>
          <a:xfrm rot="5400000" flipH="1" flipV="1">
            <a:off x="4032951" y="2003589"/>
            <a:ext cx="420449" cy="66589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7FF90FB7-B9E0-4376-8359-C58BB825CDA4}"/>
              </a:ext>
            </a:extLst>
          </p:cNvPr>
          <p:cNvCxnSpPr>
            <a:cxnSpLocks/>
            <a:stCxn id="2" idx="4"/>
            <a:endCxn id="105" idx="0"/>
          </p:cNvCxnSpPr>
          <p:nvPr/>
        </p:nvCxnSpPr>
        <p:spPr>
          <a:xfrm>
            <a:off x="6214354" y="3805837"/>
            <a:ext cx="0" cy="193638"/>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E270625-DD68-45A9-91D1-7F2224E25DB3}"/>
              </a:ext>
            </a:extLst>
          </p:cNvPr>
          <p:cNvCxnSpPr>
            <a:cxnSpLocks/>
            <a:stCxn id="120" idx="0"/>
            <a:endCxn id="101" idx="2"/>
          </p:cNvCxnSpPr>
          <p:nvPr/>
        </p:nvCxnSpPr>
        <p:spPr>
          <a:xfrm flipV="1">
            <a:off x="4782700" y="1761341"/>
            <a:ext cx="0" cy="188559"/>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60">
            <a:extLst>
              <a:ext uri="{FF2B5EF4-FFF2-40B4-BE49-F238E27FC236}">
                <a16:creationId xmlns:a16="http://schemas.microsoft.com/office/drawing/2014/main" id="{2E5F7FC3-1DD3-409B-BD62-9EA8FAB6FD4E}"/>
              </a:ext>
            </a:extLst>
          </p:cNvPr>
          <p:cNvCxnSpPr>
            <a:cxnSpLocks/>
          </p:cNvCxnSpPr>
          <p:nvPr/>
        </p:nvCxnSpPr>
        <p:spPr>
          <a:xfrm flipH="1">
            <a:off x="3324860" y="3863370"/>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8" name="Rectangle 78">
            <a:extLst>
              <a:ext uri="{FF2B5EF4-FFF2-40B4-BE49-F238E27FC236}">
                <a16:creationId xmlns:a16="http://schemas.microsoft.com/office/drawing/2014/main" id="{A4E612BE-F997-4621-BA50-7B3B8EBB865D}"/>
              </a:ext>
            </a:extLst>
          </p:cNvPr>
          <p:cNvSpPr/>
          <p:nvPr/>
        </p:nvSpPr>
        <p:spPr>
          <a:xfrm rot="5400000">
            <a:off x="3851687" y="3136401"/>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Rectangle 78">
            <a:extLst>
              <a:ext uri="{FF2B5EF4-FFF2-40B4-BE49-F238E27FC236}">
                <a16:creationId xmlns:a16="http://schemas.microsoft.com/office/drawing/2014/main" id="{87663FEB-9742-417B-A2C5-588FD970B40C}"/>
              </a:ext>
            </a:extLst>
          </p:cNvPr>
          <p:cNvSpPr/>
          <p:nvPr/>
        </p:nvSpPr>
        <p:spPr>
          <a:xfrm rot="5400000">
            <a:off x="3853490" y="3324192"/>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0" name="Rectangle 78">
            <a:extLst>
              <a:ext uri="{FF2B5EF4-FFF2-40B4-BE49-F238E27FC236}">
                <a16:creationId xmlns:a16="http://schemas.microsoft.com/office/drawing/2014/main" id="{DA6A6700-6291-4B0F-84D5-187CF8DBFD71}"/>
              </a:ext>
            </a:extLst>
          </p:cNvPr>
          <p:cNvSpPr/>
          <p:nvPr/>
        </p:nvSpPr>
        <p:spPr>
          <a:xfrm rot="5400000">
            <a:off x="3855516" y="3639808"/>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31" name="Straight Arrow Connector 60">
            <a:extLst>
              <a:ext uri="{FF2B5EF4-FFF2-40B4-BE49-F238E27FC236}">
                <a16:creationId xmlns:a16="http://schemas.microsoft.com/office/drawing/2014/main" id="{55B06EBA-DB81-4B1A-AE46-EB50F89D33B6}"/>
              </a:ext>
            </a:extLst>
          </p:cNvPr>
          <p:cNvCxnSpPr>
            <a:cxnSpLocks/>
          </p:cNvCxnSpPr>
          <p:nvPr/>
        </p:nvCxnSpPr>
        <p:spPr>
          <a:xfrm flipH="1">
            <a:off x="3324860" y="3547754"/>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60">
            <a:extLst>
              <a:ext uri="{FF2B5EF4-FFF2-40B4-BE49-F238E27FC236}">
                <a16:creationId xmlns:a16="http://schemas.microsoft.com/office/drawing/2014/main" id="{287C88F2-B8AA-4ED6-B5F4-C3D71245D487}"/>
              </a:ext>
            </a:extLst>
          </p:cNvPr>
          <p:cNvCxnSpPr>
            <a:cxnSpLocks/>
          </p:cNvCxnSpPr>
          <p:nvPr/>
        </p:nvCxnSpPr>
        <p:spPr>
          <a:xfrm flipH="1">
            <a:off x="3324860" y="3359963"/>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532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0C3D72B-84DC-A849-83D7-83A1CF5FAF35}"/>
              </a:ext>
            </a:extLst>
          </p:cNvPr>
          <p:cNvGrpSpPr/>
          <p:nvPr/>
        </p:nvGrpSpPr>
        <p:grpSpPr>
          <a:xfrm>
            <a:off x="3940406" y="2044890"/>
            <a:ext cx="6036716" cy="1756891"/>
            <a:chOff x="3940406" y="2044890"/>
            <a:chExt cx="6036716" cy="1756891"/>
          </a:xfrm>
        </p:grpSpPr>
        <p:sp>
          <p:nvSpPr>
            <p:cNvPr id="34" name="矩形 1">
              <a:extLst>
                <a:ext uri="{FF2B5EF4-FFF2-40B4-BE49-F238E27FC236}">
                  <a16:creationId xmlns:a16="http://schemas.microsoft.com/office/drawing/2014/main" id="{2556F288-0506-C14C-817A-AC2D04651D14}"/>
                </a:ext>
              </a:extLst>
            </p:cNvPr>
            <p:cNvSpPr/>
            <p:nvPr/>
          </p:nvSpPr>
          <p:spPr>
            <a:xfrm>
              <a:off x="6899660" y="2083325"/>
              <a:ext cx="3077259" cy="17184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3940406" y="28337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52" name="文本框 43">
              <a:extLst>
                <a:ext uri="{FF2B5EF4-FFF2-40B4-BE49-F238E27FC236}">
                  <a16:creationId xmlns:a16="http://schemas.microsoft.com/office/drawing/2014/main" id="{9F575A5F-A8DA-CF43-BE76-46FD496C2D2B}"/>
                </a:ext>
              </a:extLst>
            </p:cNvPr>
            <p:cNvSpPr txBox="1"/>
            <p:nvPr/>
          </p:nvSpPr>
          <p:spPr>
            <a:xfrm>
              <a:off x="8540650" y="2771505"/>
              <a:ext cx="1436472" cy="369332"/>
            </a:xfrm>
            <a:prstGeom prst="rect">
              <a:avLst/>
            </a:prstGeom>
            <a:noFill/>
          </p:spPr>
          <p:txBody>
            <a:bodyPr wrap="square" rtlCol="0">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密钥服务器</a:t>
              </a:r>
            </a:p>
          </p:txBody>
        </p:sp>
        <p:sp>
          <p:nvSpPr>
            <p:cNvPr id="15" name="Left-Right Arrow 14">
              <a:extLst>
                <a:ext uri="{FF2B5EF4-FFF2-40B4-BE49-F238E27FC236}">
                  <a16:creationId xmlns:a16="http://schemas.microsoft.com/office/drawing/2014/main" id="{6A077C95-2D1E-924F-A345-A328AC4A32E7}"/>
                </a:ext>
              </a:extLst>
            </p:cNvPr>
            <p:cNvSpPr/>
            <p:nvPr/>
          </p:nvSpPr>
          <p:spPr>
            <a:xfrm>
              <a:off x="5238395" y="3209708"/>
              <a:ext cx="1867612"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矩形 1">
              <a:extLst>
                <a:ext uri="{FF2B5EF4-FFF2-40B4-BE49-F238E27FC236}">
                  <a16:creationId xmlns:a16="http://schemas.microsoft.com/office/drawing/2014/main" id="{F55BAD2A-6004-D840-81C8-52B3B1A2C72A}"/>
                </a:ext>
              </a:extLst>
            </p:cNvPr>
            <p:cNvSpPr/>
            <p:nvPr/>
          </p:nvSpPr>
          <p:spPr>
            <a:xfrm>
              <a:off x="4092806" y="29861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43" name="矩形 1">
              <a:extLst>
                <a:ext uri="{FF2B5EF4-FFF2-40B4-BE49-F238E27FC236}">
                  <a16:creationId xmlns:a16="http://schemas.microsoft.com/office/drawing/2014/main" id="{32839B18-E7E9-264D-BD3F-3B731B2130B7}"/>
                </a:ext>
              </a:extLst>
            </p:cNvPr>
            <p:cNvSpPr/>
            <p:nvPr/>
          </p:nvSpPr>
          <p:spPr>
            <a:xfrm>
              <a:off x="4245206" y="31385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4" name="TextBox 3">
              <a:extLst>
                <a:ext uri="{FF2B5EF4-FFF2-40B4-BE49-F238E27FC236}">
                  <a16:creationId xmlns:a16="http://schemas.microsoft.com/office/drawing/2014/main" id="{9449A2D9-0417-1548-B35D-07B51754A402}"/>
                </a:ext>
              </a:extLst>
            </p:cNvPr>
            <p:cNvSpPr txBox="1"/>
            <p:nvPr/>
          </p:nvSpPr>
          <p:spPr>
            <a:xfrm>
              <a:off x="4968674" y="2234562"/>
              <a:ext cx="2004377" cy="1077218"/>
            </a:xfrm>
            <a:prstGeom prst="rect">
              <a:avLst/>
            </a:prstGeom>
            <a:noFill/>
          </p:spPr>
          <p:txBody>
            <a:bodyPr wrap="square" rtlCol="0">
              <a:spAutoFit/>
            </a:bodyPr>
            <a:lstStyle/>
            <a:p>
              <a:pPr algn="ctr"/>
              <a:r>
                <a:rPr lang="en-CN" sz="1600" dirty="0">
                  <a:latin typeface="Times New Roman" panose="02020603050405020304" pitchFamily="18" charset="0"/>
                  <a:ea typeface="宋体" panose="02010600030101010101" pitchFamily="2" charset="-122"/>
                  <a:cs typeface="Times New Roman" panose="02020603050405020304" pitchFamily="18" charset="0"/>
                </a:rPr>
                <a:t>通过客户端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安全区安全信道</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传输明文块哈希值</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MLE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K</a:t>
              </a:r>
              <a:endParaRPr lang="en-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37">
              <a:extLst>
                <a:ext uri="{FF2B5EF4-FFF2-40B4-BE49-F238E27FC236}">
                  <a16:creationId xmlns:a16="http://schemas.microsoft.com/office/drawing/2014/main" id="{55FC69DD-20D6-2E46-A40B-A5510CC67C66}"/>
                </a:ext>
              </a:extLst>
            </p:cNvPr>
            <p:cNvSpPr/>
            <p:nvPr/>
          </p:nvSpPr>
          <p:spPr>
            <a:xfrm>
              <a:off x="7169381" y="2394124"/>
              <a:ext cx="1372518" cy="1346826"/>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D7A3666-2DC5-BF45-9350-C9D83E7C4071}"/>
                </a:ext>
              </a:extLst>
            </p:cNvPr>
            <p:cNvSpPr txBox="1"/>
            <p:nvPr/>
          </p:nvSpPr>
          <p:spPr>
            <a:xfrm>
              <a:off x="7053916" y="3094619"/>
              <a:ext cx="1595309" cy="646331"/>
            </a:xfrm>
            <a:prstGeom prst="rect">
              <a:avLst/>
            </a:prstGeom>
            <a:noFill/>
          </p:spPr>
          <p:txBody>
            <a:bodyPr wrap="none" rtlCol="0">
              <a:spAutoFit/>
            </a:bodyPr>
            <a:lstStyle/>
            <a:p>
              <a:r>
                <a:rPr lang="en-CN" dirty="0">
                  <a:latin typeface="Times New Roman" panose="02020603050405020304" pitchFamily="18" charset="0"/>
                  <a:ea typeface="宋体" panose="02010600030101010101" pitchFamily="2" charset="-122"/>
                  <a:cs typeface="Times New Roman" panose="02020603050405020304" pitchFamily="18" charset="0"/>
                </a:rPr>
                <a:t>计算MLE密钥</a:t>
              </a:r>
            </a:p>
            <a:p>
              <a:pPr algn="ctr"/>
              <a:r>
                <a:rPr lang="en-CN" dirty="0">
                  <a:latin typeface="Times New Roman" panose="02020603050405020304" pitchFamily="18" charset="0"/>
                  <a:ea typeface="宋体" panose="02010600030101010101" pitchFamily="2" charset="-122"/>
                  <a:cs typeface="Times New Roman" panose="02020603050405020304" pitchFamily="18" charset="0"/>
                </a:rPr>
                <a:t>K = </a:t>
              </a:r>
              <a:r>
                <a:rPr lang="en-CN" b="1" dirty="0">
                  <a:latin typeface="Times New Roman" panose="02020603050405020304" pitchFamily="18" charset="0"/>
                  <a:ea typeface="宋体" panose="02010600030101010101" pitchFamily="2" charset="-122"/>
                  <a:cs typeface="Times New Roman" panose="02020603050405020304" pitchFamily="18" charset="0"/>
                </a:rPr>
                <a:t>H</a:t>
              </a:r>
              <a:r>
                <a:rPr lang="en-CN" dirty="0">
                  <a:latin typeface="Times New Roman" panose="02020603050405020304" pitchFamily="18" charset="0"/>
                  <a:ea typeface="宋体" panose="02010600030101010101" pitchFamily="2" charset="-122"/>
                  <a:cs typeface="Times New Roman" panose="02020603050405020304" pitchFamily="18" charset="0"/>
                </a:rPr>
                <a:t>(h || S)</a:t>
              </a:r>
            </a:p>
          </p:txBody>
        </p:sp>
        <p:sp>
          <p:nvSpPr>
            <p:cNvPr id="31" name="矩形 37">
              <a:extLst>
                <a:ext uri="{FF2B5EF4-FFF2-40B4-BE49-F238E27FC236}">
                  <a16:creationId xmlns:a16="http://schemas.microsoft.com/office/drawing/2014/main" id="{D1E0E705-B7B9-7E47-930A-9EDABFC03DD8}"/>
                </a:ext>
              </a:extLst>
            </p:cNvPr>
            <p:cNvSpPr/>
            <p:nvPr/>
          </p:nvSpPr>
          <p:spPr>
            <a:xfrm>
              <a:off x="7272116" y="2454838"/>
              <a:ext cx="1165799"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全局秘密</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8B2137EB-4A80-B44A-BE33-FBCF5628624D}"/>
                </a:ext>
              </a:extLst>
            </p:cNvPr>
            <p:cNvCxnSpPr>
              <a:cxnSpLocks/>
            </p:cNvCxnSpPr>
            <p:nvPr/>
          </p:nvCxnSpPr>
          <p:spPr>
            <a:xfrm>
              <a:off x="7851570" y="2886091"/>
              <a:ext cx="1" cy="2252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文本框 43">
              <a:extLst>
                <a:ext uri="{FF2B5EF4-FFF2-40B4-BE49-F238E27FC236}">
                  <a16:creationId xmlns:a16="http://schemas.microsoft.com/office/drawing/2014/main" id="{7E799655-F7BB-E642-AE2E-2273D133AD39}"/>
                </a:ext>
              </a:extLst>
            </p:cNvPr>
            <p:cNvSpPr txBox="1"/>
            <p:nvPr/>
          </p:nvSpPr>
          <p:spPr>
            <a:xfrm>
              <a:off x="7133334" y="2044890"/>
              <a:ext cx="1436472" cy="369332"/>
            </a:xfrm>
            <a:prstGeom prst="rect">
              <a:avLst/>
            </a:prstGeom>
            <a:noFill/>
          </p:spPr>
          <p:txBody>
            <a:bodyPr wrap="square" rtlCol="0">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密钥安全区</a:t>
              </a:r>
            </a:p>
          </p:txBody>
        </p:sp>
      </p:grpSp>
    </p:spTree>
    <p:extLst>
      <p:ext uri="{BB962C8B-B14F-4D97-AF65-F5344CB8AC3E}">
        <p14:creationId xmlns:p14="http://schemas.microsoft.com/office/powerpoint/2010/main" val="33870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E16422A-141F-4E41-86BF-7E39CA5B573B}"/>
              </a:ext>
            </a:extLst>
          </p:cNvPr>
          <p:cNvGrpSpPr/>
          <p:nvPr/>
        </p:nvGrpSpPr>
        <p:grpSpPr>
          <a:xfrm>
            <a:off x="1732644" y="1544106"/>
            <a:ext cx="6995754" cy="1220574"/>
            <a:chOff x="1732644" y="1544106"/>
            <a:chExt cx="6995754" cy="1220574"/>
          </a:xfrm>
        </p:grpSpPr>
        <p:sp>
          <p:nvSpPr>
            <p:cNvPr id="29" name="Rectangle 55">
              <a:extLst>
                <a:ext uri="{FF2B5EF4-FFF2-40B4-BE49-F238E27FC236}">
                  <a16:creationId xmlns:a16="http://schemas.microsoft.com/office/drawing/2014/main" id="{44ED455B-1ABA-0548-B94A-0E6A1A03B6CF}"/>
                </a:ext>
              </a:extLst>
            </p:cNvPr>
            <p:cNvSpPr/>
            <p:nvPr/>
          </p:nvSpPr>
          <p:spPr>
            <a:xfrm>
              <a:off x="6458611" y="1544106"/>
              <a:ext cx="2177017" cy="1220573"/>
            </a:xfrm>
            <a:prstGeom prst="rect">
              <a:avLst/>
            </a:prstGeom>
            <a:solidFill>
              <a:schemeClr val="bg1"/>
            </a:solid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文本框 70">
              <a:extLst>
                <a:ext uri="{FF2B5EF4-FFF2-40B4-BE49-F238E27FC236}">
                  <a16:creationId xmlns:a16="http://schemas.microsoft.com/office/drawing/2014/main" id="{C915B255-EFC7-4EA7-A247-FA89957AA2F3}"/>
                </a:ext>
              </a:extLst>
            </p:cNvPr>
            <p:cNvSpPr txBox="1"/>
            <p:nvPr/>
          </p:nvSpPr>
          <p:spPr>
            <a:xfrm>
              <a:off x="7999270" y="1835990"/>
              <a:ext cx="729128" cy="523220"/>
            </a:xfrm>
            <a:prstGeom prst="rect">
              <a:avLst/>
            </a:prstGeom>
            <a:noFill/>
          </p:spPr>
          <p:txBody>
            <a:bodyPr wrap="square" rtlCol="0">
              <a:spAutoFit/>
            </a:bodyPr>
            <a:lstStyle/>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密钥</a:t>
              </a:r>
              <a:endParaRPr lang="en-US" altLang="zh-CN" sz="1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服务器</a:t>
              </a:r>
            </a:p>
          </p:txBody>
        </p:sp>
        <p:sp>
          <p:nvSpPr>
            <p:cNvPr id="45" name="Rectangle 55">
              <a:extLst>
                <a:ext uri="{FF2B5EF4-FFF2-40B4-BE49-F238E27FC236}">
                  <a16:creationId xmlns:a16="http://schemas.microsoft.com/office/drawing/2014/main" id="{2B1474A6-4569-4D5F-B2B7-AF1CE02F2E29}"/>
                </a:ext>
              </a:extLst>
            </p:cNvPr>
            <p:cNvSpPr/>
            <p:nvPr/>
          </p:nvSpPr>
          <p:spPr>
            <a:xfrm>
              <a:off x="6578122" y="1625900"/>
              <a:ext cx="1498684" cy="1041087"/>
            </a:xfrm>
            <a:prstGeom prst="rect">
              <a:avLst/>
            </a:prstGeom>
            <a:solidFill>
              <a:schemeClr val="bg2"/>
            </a:solidFill>
            <a:ln w="1270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5B022E09-9995-4FAC-8625-C10CAFDD8040}"/>
                </a:ext>
              </a:extLst>
            </p:cNvPr>
            <p:cNvSpPr txBox="1"/>
            <p:nvPr/>
          </p:nvSpPr>
          <p:spPr>
            <a:xfrm>
              <a:off x="2315583" y="2093925"/>
              <a:ext cx="907290"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密钥状态</a:t>
              </a:r>
            </a:p>
          </p:txBody>
        </p:sp>
        <p:cxnSp>
          <p:nvCxnSpPr>
            <p:cNvPr id="57" name="Straight Arrow Connector 6">
              <a:extLst>
                <a:ext uri="{FF2B5EF4-FFF2-40B4-BE49-F238E27FC236}">
                  <a16:creationId xmlns:a16="http://schemas.microsoft.com/office/drawing/2014/main" id="{7E664784-39E3-4229-8772-7D209867B133}"/>
                </a:ext>
              </a:extLst>
            </p:cNvPr>
            <p:cNvCxnSpPr>
              <a:cxnSpLocks/>
              <a:stCxn id="56" idx="3"/>
              <a:endCxn id="58" idx="1"/>
            </p:cNvCxnSpPr>
            <p:nvPr/>
          </p:nvCxnSpPr>
          <p:spPr>
            <a:xfrm flipV="1">
              <a:off x="3222873" y="2242577"/>
              <a:ext cx="939079" cy="52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4A3DAA15-5D85-4DFE-ADF3-2C60F507BEF0}"/>
                </a:ext>
              </a:extLst>
            </p:cNvPr>
            <p:cNvSpPr txBox="1"/>
            <p:nvPr/>
          </p:nvSpPr>
          <p:spPr>
            <a:xfrm>
              <a:off x="4161952" y="2088688"/>
              <a:ext cx="895781"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密钥状态</a:t>
              </a:r>
            </a:p>
          </p:txBody>
        </p:sp>
        <p:cxnSp>
          <p:nvCxnSpPr>
            <p:cNvPr id="59" name="Straight Arrow Connector 6">
              <a:extLst>
                <a:ext uri="{FF2B5EF4-FFF2-40B4-BE49-F238E27FC236}">
                  <a16:creationId xmlns:a16="http://schemas.microsoft.com/office/drawing/2014/main" id="{28EF6234-5D6F-4934-AAF3-961DA52B3B3D}"/>
                </a:ext>
              </a:extLst>
            </p:cNvPr>
            <p:cNvCxnSpPr>
              <a:cxnSpLocks/>
            </p:cNvCxnSpPr>
            <p:nvPr/>
          </p:nvCxnSpPr>
          <p:spPr>
            <a:xfrm>
              <a:off x="5059117" y="2242577"/>
              <a:ext cx="22905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37613FC2-5D35-4B95-ACAB-F31A5B4CD61B}"/>
                </a:ext>
              </a:extLst>
            </p:cNvPr>
            <p:cNvSpPr txBox="1"/>
            <p:nvPr/>
          </p:nvSpPr>
          <p:spPr>
            <a:xfrm>
              <a:off x="2131617" y="2456903"/>
              <a:ext cx="1300545" cy="307777"/>
            </a:xfrm>
            <a:prstGeom prst="rect">
              <a:avLst/>
            </a:prstGeom>
            <a:noFill/>
          </p:spPr>
          <p:txBody>
            <a:bodyPr wrap="square" rtlCol="0">
              <a:spAutoFit/>
            </a:bodyPr>
            <a:lstStyle/>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云服务端</a:t>
              </a:r>
            </a:p>
          </p:txBody>
        </p:sp>
        <p:sp>
          <p:nvSpPr>
            <p:cNvPr id="64" name="文本框 63">
              <a:extLst>
                <a:ext uri="{FF2B5EF4-FFF2-40B4-BE49-F238E27FC236}">
                  <a16:creationId xmlns:a16="http://schemas.microsoft.com/office/drawing/2014/main" id="{B2686328-D1F3-4714-AFDB-6CBB9A3B32AB}"/>
                </a:ext>
              </a:extLst>
            </p:cNvPr>
            <p:cNvSpPr txBox="1"/>
            <p:nvPr/>
          </p:nvSpPr>
          <p:spPr>
            <a:xfrm>
              <a:off x="6385195" y="1625900"/>
              <a:ext cx="2073167" cy="307777"/>
            </a:xfrm>
            <a:prstGeom prst="rect">
              <a:avLst/>
            </a:prstGeom>
            <a:noFill/>
          </p:spPr>
          <p:txBody>
            <a:bodyPr wrap="square" rtlCol="0">
              <a:spAutoFit/>
            </a:bodyPr>
            <a:lstStyle>
              <a:defPPr>
                <a:defRPr lang="zh-CN"/>
              </a:defPPr>
              <a:lvl1pPr algn="ctr">
                <a:defRPr sz="1400" b="1">
                  <a:latin typeface="楷体" panose="02010609060101010101" pitchFamily="49" charset="-122"/>
                  <a:ea typeface="楷体" panose="02010609060101010101" pitchFamily="49" charset="-122"/>
                  <a:cs typeface="Helvetica" panose="020B0604020202020204" pitchFamily="34" charset="0"/>
                </a:defRPr>
              </a:lvl1pPr>
            </a:lstStyle>
            <a:p>
              <a:r>
                <a:rPr lang="zh-CN" altLang="en-US" b="0" dirty="0">
                  <a:latin typeface="Times New Roman" panose="02020603050405020304" pitchFamily="18" charset="0"/>
                  <a:ea typeface="宋体" panose="02010600030101010101" pitchFamily="2" charset="-122"/>
                  <a:cs typeface="Times New Roman" panose="02020603050405020304" pitchFamily="18" charset="0"/>
                </a:rPr>
                <a:t>密钥回归主密钥</a:t>
              </a:r>
              <a:endParaRPr lang="en-CN"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文本框 64">
              <a:extLst>
                <a:ext uri="{FF2B5EF4-FFF2-40B4-BE49-F238E27FC236}">
                  <a16:creationId xmlns:a16="http://schemas.microsoft.com/office/drawing/2014/main" id="{B5B1DB3D-17DE-4ABA-9773-681D1C56BACD}"/>
                </a:ext>
              </a:extLst>
            </p:cNvPr>
            <p:cNvSpPr txBox="1"/>
            <p:nvPr/>
          </p:nvSpPr>
          <p:spPr>
            <a:xfrm>
              <a:off x="6966075" y="2092503"/>
              <a:ext cx="919964"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密钥状态</a:t>
              </a:r>
            </a:p>
          </p:txBody>
        </p:sp>
        <p:cxnSp>
          <p:nvCxnSpPr>
            <p:cNvPr id="66" name="Straight Arrow Connector 6">
              <a:extLst>
                <a:ext uri="{FF2B5EF4-FFF2-40B4-BE49-F238E27FC236}">
                  <a16:creationId xmlns:a16="http://schemas.microsoft.com/office/drawing/2014/main" id="{E371FAAF-95CB-45E1-B240-5CDDEECFBDFE}"/>
                </a:ext>
              </a:extLst>
            </p:cNvPr>
            <p:cNvCxnSpPr>
              <a:cxnSpLocks/>
              <a:endCxn id="65" idx="1"/>
            </p:cNvCxnSpPr>
            <p:nvPr/>
          </p:nvCxnSpPr>
          <p:spPr>
            <a:xfrm>
              <a:off x="6758407" y="2241700"/>
              <a:ext cx="207668" cy="4692"/>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sp>
          <p:nvSpPr>
            <p:cNvPr id="69" name="TextBox 75">
              <a:extLst>
                <a:ext uri="{FF2B5EF4-FFF2-40B4-BE49-F238E27FC236}">
                  <a16:creationId xmlns:a16="http://schemas.microsoft.com/office/drawing/2014/main" id="{E8E20F1E-2961-4BA8-BC97-BF6B33E859FC}"/>
                </a:ext>
              </a:extLst>
            </p:cNvPr>
            <p:cNvSpPr txBox="1"/>
            <p:nvPr/>
          </p:nvSpPr>
          <p:spPr>
            <a:xfrm>
              <a:off x="4449792" y="1547559"/>
              <a:ext cx="1215881" cy="276999"/>
            </a:xfrm>
            <a:prstGeom prst="rect">
              <a:avLst/>
            </a:prstGeom>
            <a:noFill/>
          </p:spPr>
          <p:txBody>
            <a:bodyPr wrap="square" rtlCol="0">
              <a:spAutoFit/>
            </a:bodyPr>
            <a:lstStyle/>
            <a:p>
              <a:pPr algn="ct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固化写入</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文本框 69">
              <a:extLst>
                <a:ext uri="{FF2B5EF4-FFF2-40B4-BE49-F238E27FC236}">
                  <a16:creationId xmlns:a16="http://schemas.microsoft.com/office/drawing/2014/main" id="{787BB39E-4712-40AA-8475-E5F4D9211719}"/>
                </a:ext>
              </a:extLst>
            </p:cNvPr>
            <p:cNvSpPr txBox="1"/>
            <p:nvPr/>
          </p:nvSpPr>
          <p:spPr>
            <a:xfrm>
              <a:off x="4214531" y="2446372"/>
              <a:ext cx="1100247" cy="307777"/>
            </a:xfrm>
            <a:prstGeom prst="rect">
              <a:avLst/>
            </a:prstGeom>
            <a:noFill/>
          </p:spPr>
          <p:txBody>
            <a:bodyPr wrap="square" rtlCol="0">
              <a:spAutoFit/>
            </a:bodyPr>
            <a:lstStyle/>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74" name="文本框 73">
              <a:extLst>
                <a:ext uri="{FF2B5EF4-FFF2-40B4-BE49-F238E27FC236}">
                  <a16:creationId xmlns:a16="http://schemas.microsoft.com/office/drawing/2014/main" id="{941B1928-9319-4838-8600-5AEAE2200397}"/>
                </a:ext>
              </a:extLst>
            </p:cNvPr>
            <p:cNvSpPr txBox="1"/>
            <p:nvPr/>
          </p:nvSpPr>
          <p:spPr>
            <a:xfrm>
              <a:off x="6578122" y="2359210"/>
              <a:ext cx="1695869" cy="307777"/>
            </a:xfrm>
            <a:prstGeom prst="rect">
              <a:avLst/>
            </a:prstGeom>
            <a:noFill/>
          </p:spPr>
          <p:txBody>
            <a:bodyPr wrap="square" rtlCol="0">
              <a:spAutoFit/>
            </a:bodyPr>
            <a:lstStyle/>
            <a:p>
              <a:pPr algn="ct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密钥安全区</a:t>
              </a:r>
            </a:p>
          </p:txBody>
        </p:sp>
        <p:pic>
          <p:nvPicPr>
            <p:cNvPr id="8" name="图形 7" descr="钥匙 纯色填充">
              <a:extLst>
                <a:ext uri="{FF2B5EF4-FFF2-40B4-BE49-F238E27FC236}">
                  <a16:creationId xmlns:a16="http://schemas.microsoft.com/office/drawing/2014/main" id="{910C0A83-7281-4162-B4CC-EC1111B83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042963">
              <a:off x="5248667" y="2092790"/>
              <a:ext cx="288198" cy="288198"/>
            </a:xfrm>
            <a:prstGeom prst="rect">
              <a:avLst/>
            </a:prstGeom>
          </p:spPr>
        </p:pic>
        <p:pic>
          <p:nvPicPr>
            <p:cNvPr id="77" name="图形 76" descr="钥匙 纯色填充">
              <a:extLst>
                <a:ext uri="{FF2B5EF4-FFF2-40B4-BE49-F238E27FC236}">
                  <a16:creationId xmlns:a16="http://schemas.microsoft.com/office/drawing/2014/main" id="{065D03EF-BA28-4B6E-8CA8-0A573D7A7A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042963">
              <a:off x="6537903" y="2092790"/>
              <a:ext cx="288198" cy="288198"/>
            </a:xfrm>
            <a:prstGeom prst="rect">
              <a:avLst/>
            </a:prstGeom>
          </p:spPr>
        </p:pic>
        <p:sp>
          <p:nvSpPr>
            <p:cNvPr id="28" name="TextBox 75">
              <a:extLst>
                <a:ext uri="{FF2B5EF4-FFF2-40B4-BE49-F238E27FC236}">
                  <a16:creationId xmlns:a16="http://schemas.microsoft.com/office/drawing/2014/main" id="{250BB004-7BCE-41C0-BF31-74C2FE921079}"/>
                </a:ext>
              </a:extLst>
            </p:cNvPr>
            <p:cNvSpPr txBox="1"/>
            <p:nvPr/>
          </p:nvSpPr>
          <p:spPr>
            <a:xfrm>
              <a:off x="5388194" y="2282265"/>
              <a:ext cx="1215881" cy="461665"/>
            </a:xfrm>
            <a:prstGeom prst="rect">
              <a:avLst/>
            </a:prstGeom>
            <a:noFill/>
          </p:spPr>
          <p:txBody>
            <a:bodyPr wrap="square" rtlCol="0">
              <a:spAutoFit/>
            </a:bodyPr>
            <a:lstStyle/>
            <a:p>
              <a:pPr algn="ct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基于会话密钥建立安全信道</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18">
              <a:extLst>
                <a:ext uri="{FF2B5EF4-FFF2-40B4-BE49-F238E27FC236}">
                  <a16:creationId xmlns:a16="http://schemas.microsoft.com/office/drawing/2014/main" id="{6BB58E8E-15C0-0947-98B8-6F9891A0CAC6}"/>
                </a:ext>
              </a:extLst>
            </p:cNvPr>
            <p:cNvSpPr/>
            <p:nvPr/>
          </p:nvSpPr>
          <p:spPr>
            <a:xfrm flipV="1">
              <a:off x="4031888" y="2064954"/>
              <a:ext cx="1465534" cy="69972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Freeform 26">
              <a:extLst>
                <a:ext uri="{FF2B5EF4-FFF2-40B4-BE49-F238E27FC236}">
                  <a16:creationId xmlns:a16="http://schemas.microsoft.com/office/drawing/2014/main" id="{0C594558-5C18-924D-A6CA-5DA6B6CE5566}"/>
                </a:ext>
              </a:extLst>
            </p:cNvPr>
            <p:cNvSpPr/>
            <p:nvPr/>
          </p:nvSpPr>
          <p:spPr>
            <a:xfrm>
              <a:off x="7240585" y="1889057"/>
              <a:ext cx="324293" cy="201846"/>
            </a:xfrm>
            <a:custGeom>
              <a:avLst/>
              <a:gdLst>
                <a:gd name="connsiteX0" fmla="*/ 0 w 324293"/>
                <a:gd name="connsiteY0" fmla="*/ 441261 h 441261"/>
                <a:gd name="connsiteX1" fmla="*/ 164805 w 324293"/>
                <a:gd name="connsiteY1" fmla="*/ 10 h 441261"/>
                <a:gd name="connsiteX2" fmla="*/ 324293 w 324293"/>
                <a:gd name="connsiteY2" fmla="*/ 430629 h 441261"/>
              </a:gdLst>
              <a:ahLst/>
              <a:cxnLst>
                <a:cxn ang="0">
                  <a:pos x="connsiteX0" y="connsiteY0"/>
                </a:cxn>
                <a:cxn ang="0">
                  <a:pos x="connsiteX1" y="connsiteY1"/>
                </a:cxn>
                <a:cxn ang="0">
                  <a:pos x="connsiteX2" y="connsiteY2"/>
                </a:cxn>
              </a:cxnLst>
              <a:rect l="l" t="t" r="r" b="b"/>
              <a:pathLst>
                <a:path w="324293" h="441261">
                  <a:moveTo>
                    <a:pt x="0" y="441261"/>
                  </a:moveTo>
                  <a:cubicBezTo>
                    <a:pt x="55378" y="221521"/>
                    <a:pt x="110756" y="1782"/>
                    <a:pt x="164805" y="10"/>
                  </a:cubicBezTo>
                  <a:cubicBezTo>
                    <a:pt x="218854" y="-1762"/>
                    <a:pt x="271573" y="214433"/>
                    <a:pt x="324293" y="430629"/>
                  </a:cubicBezTo>
                </a:path>
              </a:pathLst>
            </a:custGeom>
            <a:ln w="127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Freeform 60">
              <a:extLst>
                <a:ext uri="{FF2B5EF4-FFF2-40B4-BE49-F238E27FC236}">
                  <a16:creationId xmlns:a16="http://schemas.microsoft.com/office/drawing/2014/main" id="{4C938B3A-5D61-0745-B57E-84E4DE722BA2}"/>
                </a:ext>
              </a:extLst>
            </p:cNvPr>
            <p:cNvSpPr/>
            <p:nvPr/>
          </p:nvSpPr>
          <p:spPr>
            <a:xfrm>
              <a:off x="2623935" y="1882936"/>
              <a:ext cx="324293" cy="201846"/>
            </a:xfrm>
            <a:custGeom>
              <a:avLst/>
              <a:gdLst>
                <a:gd name="connsiteX0" fmla="*/ 0 w 324293"/>
                <a:gd name="connsiteY0" fmla="*/ 441261 h 441261"/>
                <a:gd name="connsiteX1" fmla="*/ 164805 w 324293"/>
                <a:gd name="connsiteY1" fmla="*/ 10 h 441261"/>
                <a:gd name="connsiteX2" fmla="*/ 324293 w 324293"/>
                <a:gd name="connsiteY2" fmla="*/ 430629 h 441261"/>
              </a:gdLst>
              <a:ahLst/>
              <a:cxnLst>
                <a:cxn ang="0">
                  <a:pos x="connsiteX0" y="connsiteY0"/>
                </a:cxn>
                <a:cxn ang="0">
                  <a:pos x="connsiteX1" y="connsiteY1"/>
                </a:cxn>
                <a:cxn ang="0">
                  <a:pos x="connsiteX2" y="connsiteY2"/>
                </a:cxn>
              </a:cxnLst>
              <a:rect l="l" t="t" r="r" b="b"/>
              <a:pathLst>
                <a:path w="324293" h="441261">
                  <a:moveTo>
                    <a:pt x="0" y="441261"/>
                  </a:moveTo>
                  <a:cubicBezTo>
                    <a:pt x="55378" y="221521"/>
                    <a:pt x="110756" y="1782"/>
                    <a:pt x="164805" y="10"/>
                  </a:cubicBezTo>
                  <a:cubicBezTo>
                    <a:pt x="218854" y="-1762"/>
                    <a:pt x="271573" y="214433"/>
                    <a:pt x="324293" y="430629"/>
                  </a:cubicBezTo>
                </a:path>
              </a:pathLst>
            </a:custGeom>
            <a:ln w="127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3">
              <a:extLst>
                <a:ext uri="{FF2B5EF4-FFF2-40B4-BE49-F238E27FC236}">
                  <a16:creationId xmlns:a16="http://schemas.microsoft.com/office/drawing/2014/main" id="{1239DD1C-0C56-0E48-BEFC-B1C0B5D162A2}"/>
                </a:ext>
              </a:extLst>
            </p:cNvPr>
            <p:cNvSpPr txBox="1"/>
            <p:nvPr/>
          </p:nvSpPr>
          <p:spPr>
            <a:xfrm>
              <a:off x="1732644" y="1629092"/>
              <a:ext cx="2073167" cy="307777"/>
            </a:xfrm>
            <a:prstGeom prst="rect">
              <a:avLst/>
            </a:prstGeom>
            <a:noFill/>
          </p:spPr>
          <p:txBody>
            <a:bodyPr wrap="square" rtlCol="0">
              <a:spAutoFit/>
            </a:bodyPr>
            <a:lstStyle>
              <a:defPPr>
                <a:defRPr lang="zh-CN"/>
              </a:defPPr>
              <a:lvl1pPr algn="ctr">
                <a:defRPr sz="1400" b="1">
                  <a:latin typeface="楷体" panose="02010609060101010101" pitchFamily="49" charset="-122"/>
                  <a:ea typeface="楷体" panose="02010609060101010101" pitchFamily="49" charset="-122"/>
                  <a:cs typeface="Helvetica" panose="020B0604020202020204" pitchFamily="34" charset="0"/>
                </a:defRPr>
              </a:lvl1pPr>
            </a:lstStyle>
            <a:p>
              <a:r>
                <a:rPr lang="zh-CN" altLang="en-US" b="0" dirty="0">
                  <a:latin typeface="Times New Roman" panose="02020603050405020304" pitchFamily="18" charset="0"/>
                  <a:ea typeface="宋体" panose="02010600030101010101" pitchFamily="2" charset="-122"/>
                  <a:cs typeface="Times New Roman" panose="02020603050405020304" pitchFamily="18" charset="0"/>
                </a:rPr>
                <a:t>密钥回归主密钥</a:t>
              </a:r>
              <a:endParaRPr lang="en-CN" b="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7" name="Straight Arrow Connector 6">
              <a:extLst>
                <a:ext uri="{FF2B5EF4-FFF2-40B4-BE49-F238E27FC236}">
                  <a16:creationId xmlns:a16="http://schemas.microsoft.com/office/drawing/2014/main" id="{439FF6A6-2170-E447-BD91-163861E35460}"/>
                </a:ext>
              </a:extLst>
            </p:cNvPr>
            <p:cNvCxnSpPr>
              <a:cxnSpLocks/>
            </p:cNvCxnSpPr>
            <p:nvPr/>
          </p:nvCxnSpPr>
          <p:spPr>
            <a:xfrm>
              <a:off x="3382883" y="1793609"/>
              <a:ext cx="3424433" cy="374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68" name="Rectangle 55">
              <a:extLst>
                <a:ext uri="{FF2B5EF4-FFF2-40B4-BE49-F238E27FC236}">
                  <a16:creationId xmlns:a16="http://schemas.microsoft.com/office/drawing/2014/main" id="{E1C1C66D-C402-484B-86AD-BA3A57838AA9}"/>
                </a:ext>
              </a:extLst>
            </p:cNvPr>
            <p:cNvSpPr/>
            <p:nvPr/>
          </p:nvSpPr>
          <p:spPr>
            <a:xfrm>
              <a:off x="2075579" y="1635047"/>
              <a:ext cx="1356583" cy="1129633"/>
            </a:xfrm>
            <a:prstGeom prst="rect">
              <a:avLst/>
            </a:prstGeom>
            <a:no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TextBox 75">
              <a:extLst>
                <a:ext uri="{FF2B5EF4-FFF2-40B4-BE49-F238E27FC236}">
                  <a16:creationId xmlns:a16="http://schemas.microsoft.com/office/drawing/2014/main" id="{7E07918C-C5BA-E14B-9A9C-687C16E60760}"/>
                </a:ext>
              </a:extLst>
            </p:cNvPr>
            <p:cNvSpPr txBox="1"/>
            <p:nvPr/>
          </p:nvSpPr>
          <p:spPr>
            <a:xfrm>
              <a:off x="3365144" y="1831548"/>
              <a:ext cx="841730" cy="461665"/>
            </a:xfrm>
            <a:prstGeom prst="rect">
              <a:avLst/>
            </a:prstGeom>
            <a:noFill/>
          </p:spPr>
          <p:txBody>
            <a:bodyPr wrap="square" rtlCol="0">
              <a:spAutoFit/>
            </a:bodyPr>
            <a:lstStyle/>
            <a:p>
              <a:pPr algn="ct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下载当前状态</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eft-Right Arrow 35">
              <a:extLst>
                <a:ext uri="{FF2B5EF4-FFF2-40B4-BE49-F238E27FC236}">
                  <a16:creationId xmlns:a16="http://schemas.microsoft.com/office/drawing/2014/main" id="{7B504762-52C0-044B-BCE1-E4236631E39A}"/>
                </a:ext>
              </a:extLst>
            </p:cNvPr>
            <p:cNvSpPr/>
            <p:nvPr/>
          </p:nvSpPr>
          <p:spPr>
            <a:xfrm>
              <a:off x="5527983" y="2151779"/>
              <a:ext cx="1037361" cy="148524"/>
            </a:xfrm>
            <a:prstGeom prst="lef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00196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5ADC2D1-7FA0-F349-8018-8C44CCB99094}"/>
              </a:ext>
            </a:extLst>
          </p:cNvPr>
          <p:cNvGrpSpPr/>
          <p:nvPr/>
        </p:nvGrpSpPr>
        <p:grpSpPr>
          <a:xfrm>
            <a:off x="1544549" y="508903"/>
            <a:ext cx="7127149" cy="2614268"/>
            <a:chOff x="126604" y="2643855"/>
            <a:chExt cx="7127149" cy="2614268"/>
          </a:xfrm>
        </p:grpSpPr>
        <p:sp>
          <p:nvSpPr>
            <p:cNvPr id="34" name="矩形 1">
              <a:extLst>
                <a:ext uri="{FF2B5EF4-FFF2-40B4-BE49-F238E27FC236}">
                  <a16:creationId xmlns:a16="http://schemas.microsoft.com/office/drawing/2014/main" id="{2556F288-0506-C14C-817A-AC2D04651D14}"/>
                </a:ext>
              </a:extLst>
            </p:cNvPr>
            <p:cNvSpPr/>
            <p:nvPr/>
          </p:nvSpPr>
          <p:spPr>
            <a:xfrm>
              <a:off x="5528821" y="3839304"/>
              <a:ext cx="1493865"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文本框 43">
              <a:extLst>
                <a:ext uri="{FF2B5EF4-FFF2-40B4-BE49-F238E27FC236}">
                  <a16:creationId xmlns:a16="http://schemas.microsoft.com/office/drawing/2014/main" id="{8FB136CE-ABB5-4D57-B6B2-C62F6DA38F94}"/>
                </a:ext>
              </a:extLst>
            </p:cNvPr>
            <p:cNvSpPr txBox="1"/>
            <p:nvPr/>
          </p:nvSpPr>
          <p:spPr>
            <a:xfrm>
              <a:off x="5509487" y="4088524"/>
              <a:ext cx="1744266"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云服务提供商</a:t>
              </a:r>
            </a:p>
          </p:txBody>
        </p:sp>
        <p:sp>
          <p:nvSpPr>
            <p:cNvPr id="27" name="矩形 1">
              <a:extLst>
                <a:ext uri="{FF2B5EF4-FFF2-40B4-BE49-F238E27FC236}">
                  <a16:creationId xmlns:a16="http://schemas.microsoft.com/office/drawing/2014/main" id="{8626B30B-91B4-7741-A748-AF635AC4EE0A}"/>
                </a:ext>
              </a:extLst>
            </p:cNvPr>
            <p:cNvSpPr/>
            <p:nvPr/>
          </p:nvSpPr>
          <p:spPr>
            <a:xfrm>
              <a:off x="4007623" y="2643855"/>
              <a:ext cx="1613461" cy="9225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126604" y="3835138"/>
              <a:ext cx="3881020"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184182" y="3946835"/>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数据分块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358451" y="3946835"/>
              <a:ext cx="951182"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密钥生成</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stCxn id="28" idx="0"/>
              <a:endCxn id="45" idx="2"/>
            </p:cNvCxnSpPr>
            <p:nvPr/>
          </p:nvCxnSpPr>
          <p:spPr>
            <a:xfrm rot="5400000" flipH="1" flipV="1">
              <a:off x="3049365" y="2181848"/>
              <a:ext cx="549664" cy="2980311"/>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82F073-0764-0440-B4B2-403F4AF9E787}"/>
                </a:ext>
              </a:extLst>
            </p:cNvPr>
            <p:cNvCxnSpPr>
              <a:cxnSpLocks/>
            </p:cNvCxnSpPr>
            <p:nvPr/>
          </p:nvCxnSpPr>
          <p:spPr>
            <a:xfrm>
              <a:off x="1135363" y="4192134"/>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矩形 37">
              <a:extLst>
                <a:ext uri="{FF2B5EF4-FFF2-40B4-BE49-F238E27FC236}">
                  <a16:creationId xmlns:a16="http://schemas.microsoft.com/office/drawing/2014/main" id="{7705F94F-E413-4F7D-A725-C569252519D5}"/>
                </a:ext>
              </a:extLst>
            </p:cNvPr>
            <p:cNvSpPr/>
            <p:nvPr/>
          </p:nvSpPr>
          <p:spPr>
            <a:xfrm>
              <a:off x="4181309" y="3015488"/>
              <a:ext cx="1266087" cy="38168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密钥安全区</a:t>
              </a:r>
            </a:p>
          </p:txBody>
        </p:sp>
        <p:sp>
          <p:nvSpPr>
            <p:cNvPr id="55" name="Left-Right Arrow 14">
              <a:extLst>
                <a:ext uri="{FF2B5EF4-FFF2-40B4-BE49-F238E27FC236}">
                  <a16:creationId xmlns:a16="http://schemas.microsoft.com/office/drawing/2014/main" id="{89660441-1CE5-4F46-BFB7-5C6986752786}"/>
                </a:ext>
              </a:extLst>
            </p:cNvPr>
            <p:cNvSpPr/>
            <p:nvPr/>
          </p:nvSpPr>
          <p:spPr>
            <a:xfrm>
              <a:off x="3758955" y="4066839"/>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2069556" y="3054461"/>
              <a:ext cx="1613462" cy="646331"/>
            </a:xfrm>
            <a:prstGeom prst="rect">
              <a:avLst/>
            </a:prstGeom>
            <a:noFill/>
          </p:spPr>
          <p:txBody>
            <a:bodyPr wrap="squar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密钥生成技术</a:t>
              </a:r>
              <a:endParaRPr lang="en-CN"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3">
              <a:extLst>
                <a:ext uri="{FF2B5EF4-FFF2-40B4-BE49-F238E27FC236}">
                  <a16:creationId xmlns:a16="http://schemas.microsoft.com/office/drawing/2014/main" id="{BE1C8103-54DE-E440-90A8-E8664CDFD99A}"/>
                </a:ext>
              </a:extLst>
            </p:cNvPr>
            <p:cNvSpPr/>
            <p:nvPr/>
          </p:nvSpPr>
          <p:spPr>
            <a:xfrm>
              <a:off x="4130097" y="2644430"/>
              <a:ext cx="1346843" cy="369332"/>
            </a:xfrm>
            <a:prstGeom prst="rect">
              <a:avLst/>
            </a:prstGeom>
          </p:spPr>
          <p:txBody>
            <a:bodyPr wrap="none">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密钥服务器</a:t>
              </a:r>
            </a:p>
          </p:txBody>
        </p:sp>
        <p:cxnSp>
          <p:nvCxnSpPr>
            <p:cNvPr id="63" name="Straight Arrow Connector 62">
              <a:extLst>
                <a:ext uri="{FF2B5EF4-FFF2-40B4-BE49-F238E27FC236}">
                  <a16:creationId xmlns:a16="http://schemas.microsoft.com/office/drawing/2014/main" id="{C8ACCFA9-F8C9-1445-BE98-A7AA8EEAE2BA}"/>
                </a:ext>
              </a:extLst>
            </p:cNvPr>
            <p:cNvCxnSpPr>
              <a:cxnSpLocks/>
            </p:cNvCxnSpPr>
            <p:nvPr/>
          </p:nvCxnSpPr>
          <p:spPr>
            <a:xfrm>
              <a:off x="2312253" y="4181147"/>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37">
              <a:extLst>
                <a:ext uri="{FF2B5EF4-FFF2-40B4-BE49-F238E27FC236}">
                  <a16:creationId xmlns:a16="http://schemas.microsoft.com/office/drawing/2014/main" id="{CEDD2DD0-8FEA-EC4B-A4DA-3FB4090A55CB}"/>
                </a:ext>
              </a:extLst>
            </p:cNvPr>
            <p:cNvSpPr/>
            <p:nvPr/>
          </p:nvSpPr>
          <p:spPr>
            <a:xfrm>
              <a:off x="2539346" y="3946836"/>
              <a:ext cx="1211514" cy="652708"/>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所有权证明安全区</a:t>
              </a:r>
            </a:p>
          </p:txBody>
        </p:sp>
        <p:sp>
          <p:nvSpPr>
            <p:cNvPr id="20" name="文本框 19">
              <a:extLst>
                <a:ext uri="{FF2B5EF4-FFF2-40B4-BE49-F238E27FC236}">
                  <a16:creationId xmlns:a16="http://schemas.microsoft.com/office/drawing/2014/main" id="{DAE3E3FA-4D4E-4C0E-B147-F27F53A67821}"/>
                </a:ext>
              </a:extLst>
            </p:cNvPr>
            <p:cNvSpPr txBox="1"/>
            <p:nvPr/>
          </p:nvSpPr>
          <p:spPr>
            <a:xfrm>
              <a:off x="1064237" y="4388398"/>
              <a:ext cx="987957"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66" name="Rounded Rectangular Callout 65">
              <a:extLst>
                <a:ext uri="{FF2B5EF4-FFF2-40B4-BE49-F238E27FC236}">
                  <a16:creationId xmlns:a16="http://schemas.microsoft.com/office/drawing/2014/main" id="{043794C0-6F41-E64D-93AA-3833DC5C0B56}"/>
                </a:ext>
              </a:extLst>
            </p:cNvPr>
            <p:cNvSpPr/>
            <p:nvPr/>
          </p:nvSpPr>
          <p:spPr>
            <a:xfrm>
              <a:off x="2367132" y="4869428"/>
              <a:ext cx="3080264" cy="388695"/>
            </a:xfrm>
            <a:prstGeom prst="wedgeRoundRectCallout">
              <a:avLst>
                <a:gd name="adj1" fmla="val -41304"/>
                <a:gd name="adj2" fmla="val -9796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179388" indent="-179388">
                <a:buFont typeface="Arial" panose="020B0604020202020204" pitchFamily="34" charset="0"/>
                <a:buChar char="•"/>
              </a:pPr>
              <a:r>
                <a:rPr lang="en-CN"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a:latin typeface="Times New Roman" panose="02020603050405020304" pitchFamily="18" charset="0"/>
                  <a:ea typeface="宋体" panose="02010600030101010101" pitchFamily="2" charset="-122"/>
                  <a:cs typeface="Times New Roman" panose="02020603050405020304" pitchFamily="18" charset="0"/>
                </a:rPr>
                <a:t>TEE</a:t>
              </a:r>
              <a:r>
                <a:rPr lang="en-CN">
                  <a:latin typeface="Times New Roman" panose="02020603050405020304" pitchFamily="18" charset="0"/>
                  <a:ea typeface="宋体" panose="02010600030101010101" pitchFamily="2" charset="-122"/>
                  <a:cs typeface="Times New Roman" panose="02020603050405020304" pitchFamily="18" charset="0"/>
                </a:rPr>
                <a:t>所有权证明技术</a:t>
              </a: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文本框 58">
              <a:extLst>
                <a:ext uri="{FF2B5EF4-FFF2-40B4-BE49-F238E27FC236}">
                  <a16:creationId xmlns:a16="http://schemas.microsoft.com/office/drawing/2014/main" id="{6981BB45-9E7B-434D-A96D-93E29DDE9BC7}"/>
                </a:ext>
              </a:extLst>
            </p:cNvPr>
            <p:cNvSpPr txBox="1"/>
            <p:nvPr/>
          </p:nvSpPr>
          <p:spPr>
            <a:xfrm>
              <a:off x="3907264" y="4223097"/>
              <a:ext cx="1613462" cy="646331"/>
            </a:xfrm>
            <a:prstGeom prst="rect">
              <a:avLst/>
            </a:prstGeom>
            <a:noFill/>
          </p:spPr>
          <p:txBody>
            <a:bodyPr wrap="square">
              <a:spAutoFit/>
            </a:bodyPr>
            <a:lstStyle/>
            <a:p>
              <a:pPr algn="ctr"/>
              <a:r>
                <a:rPr lang="zh-CN" altLang="en-CN" dirty="0">
                  <a:latin typeface="Times New Roman" panose="02020603050405020304" pitchFamily="18" charset="0"/>
                  <a:ea typeface="宋体" panose="02010600030101010101" pitchFamily="2" charset="-122"/>
                  <a:cs typeface="Times New Roman" panose="02020603050405020304" pitchFamily="18" charset="0"/>
                </a:rPr>
                <a:t>源</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端重复数据删除</a:t>
              </a:r>
              <a:endParaRPr lang="en-CN"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1235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2A1BB2-31C8-2748-9A89-0376B963C5A0}"/>
              </a:ext>
            </a:extLst>
          </p:cNvPr>
          <p:cNvGrpSpPr/>
          <p:nvPr/>
        </p:nvGrpSpPr>
        <p:grpSpPr>
          <a:xfrm>
            <a:off x="371191" y="508903"/>
            <a:ext cx="7829925" cy="2225573"/>
            <a:chOff x="371191" y="508903"/>
            <a:chExt cx="7829925" cy="2225573"/>
          </a:xfrm>
        </p:grpSpPr>
        <p:sp>
          <p:nvSpPr>
            <p:cNvPr id="34" name="矩形 1">
              <a:extLst>
                <a:ext uri="{FF2B5EF4-FFF2-40B4-BE49-F238E27FC236}">
                  <a16:creationId xmlns:a16="http://schemas.microsoft.com/office/drawing/2014/main" id="{2556F288-0506-C14C-817A-AC2D04651D14}"/>
                </a:ext>
              </a:extLst>
            </p:cNvPr>
            <p:cNvSpPr/>
            <p:nvPr/>
          </p:nvSpPr>
          <p:spPr>
            <a:xfrm>
              <a:off x="6946767" y="1704352"/>
              <a:ext cx="1185358"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8FB136CE-ABB5-4D57-B6B2-C62F6DA38F94}"/>
                </a:ext>
              </a:extLst>
            </p:cNvPr>
            <p:cNvSpPr txBox="1"/>
            <p:nvPr/>
          </p:nvSpPr>
          <p:spPr>
            <a:xfrm>
              <a:off x="7015759" y="1953572"/>
              <a:ext cx="11853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27" name="矩形 1">
              <a:extLst>
                <a:ext uri="{FF2B5EF4-FFF2-40B4-BE49-F238E27FC236}">
                  <a16:creationId xmlns:a16="http://schemas.microsoft.com/office/drawing/2014/main" id="{8626B30B-91B4-7741-A748-AF635AC4EE0A}"/>
                </a:ext>
              </a:extLst>
            </p:cNvPr>
            <p:cNvSpPr/>
            <p:nvPr/>
          </p:nvSpPr>
          <p:spPr>
            <a:xfrm>
              <a:off x="2664261" y="508903"/>
              <a:ext cx="1613461" cy="9225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371191" y="1700186"/>
              <a:ext cx="5054377"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439951" y="181188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614220" y="1811883"/>
              <a:ext cx="951182"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密钥生成</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stCxn id="28" idx="0"/>
              <a:endCxn id="45" idx="2"/>
            </p:cNvCxnSpPr>
            <p:nvPr/>
          </p:nvCxnSpPr>
          <p:spPr>
            <a:xfrm rot="5400000" flipH="1" flipV="1">
              <a:off x="2505569" y="846461"/>
              <a:ext cx="549664" cy="1381180"/>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82F073-0764-0440-B4B2-403F4AF9E787}"/>
                </a:ext>
              </a:extLst>
            </p:cNvPr>
            <p:cNvCxnSpPr>
              <a:cxnSpLocks/>
            </p:cNvCxnSpPr>
            <p:nvPr/>
          </p:nvCxnSpPr>
          <p:spPr>
            <a:xfrm>
              <a:off x="1391132" y="2057182"/>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矩形 37">
              <a:extLst>
                <a:ext uri="{FF2B5EF4-FFF2-40B4-BE49-F238E27FC236}">
                  <a16:creationId xmlns:a16="http://schemas.microsoft.com/office/drawing/2014/main" id="{7705F94F-E413-4F7D-A725-C569252519D5}"/>
                </a:ext>
              </a:extLst>
            </p:cNvPr>
            <p:cNvSpPr/>
            <p:nvPr/>
          </p:nvSpPr>
          <p:spPr>
            <a:xfrm>
              <a:off x="2837947" y="880536"/>
              <a:ext cx="1266087" cy="38168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密钥安全区</a:t>
              </a:r>
            </a:p>
          </p:txBody>
        </p:sp>
        <p:sp>
          <p:nvSpPr>
            <p:cNvPr id="55" name="Left-Right Arrow 14">
              <a:extLst>
                <a:ext uri="{FF2B5EF4-FFF2-40B4-BE49-F238E27FC236}">
                  <a16:creationId xmlns:a16="http://schemas.microsoft.com/office/drawing/2014/main" id="{89660441-1CE5-4F46-BFB7-5C6986752786}"/>
                </a:ext>
              </a:extLst>
            </p:cNvPr>
            <p:cNvSpPr/>
            <p:nvPr/>
          </p:nvSpPr>
          <p:spPr>
            <a:xfrm>
              <a:off x="5176900" y="1931887"/>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988586" y="671959"/>
              <a:ext cx="1755245" cy="923330"/>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TEE</a:t>
              </a:r>
            </a:p>
            <a:p>
              <a:pPr algn="ctr"/>
              <a:r>
                <a:rPr lang="zh-CN" altLang="en-US" dirty="0">
                  <a:latin typeface="楷体" panose="02010609060101010101" pitchFamily="49" charset="-122"/>
                  <a:ea typeface="楷体" panose="02010609060101010101" pitchFamily="49" charset="-122"/>
                </a:rPr>
                <a:t>密钥生成技术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3">
              <a:extLst>
                <a:ext uri="{FF2B5EF4-FFF2-40B4-BE49-F238E27FC236}">
                  <a16:creationId xmlns:a16="http://schemas.microsoft.com/office/drawing/2014/main" id="{BE1C8103-54DE-E440-90A8-E8664CDFD99A}"/>
                </a:ext>
              </a:extLst>
            </p:cNvPr>
            <p:cNvSpPr/>
            <p:nvPr/>
          </p:nvSpPr>
          <p:spPr>
            <a:xfrm>
              <a:off x="2786735" y="509478"/>
              <a:ext cx="1346843" cy="369332"/>
            </a:xfrm>
            <a:prstGeom prst="rect">
              <a:avLst/>
            </a:prstGeom>
          </p:spPr>
          <p:txBody>
            <a:bodyPr wrap="none">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密钥服务器</a:t>
              </a:r>
            </a:p>
          </p:txBody>
        </p:sp>
        <p:cxnSp>
          <p:nvCxnSpPr>
            <p:cNvPr id="63" name="Straight Arrow Connector 62">
              <a:extLst>
                <a:ext uri="{FF2B5EF4-FFF2-40B4-BE49-F238E27FC236}">
                  <a16:creationId xmlns:a16="http://schemas.microsoft.com/office/drawing/2014/main" id="{C8ACCFA9-F8C9-1445-BE98-A7AA8EEAE2BA}"/>
                </a:ext>
              </a:extLst>
            </p:cNvPr>
            <p:cNvCxnSpPr>
              <a:cxnSpLocks/>
            </p:cNvCxnSpPr>
            <p:nvPr/>
          </p:nvCxnSpPr>
          <p:spPr>
            <a:xfrm>
              <a:off x="3730198" y="2046195"/>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37">
              <a:extLst>
                <a:ext uri="{FF2B5EF4-FFF2-40B4-BE49-F238E27FC236}">
                  <a16:creationId xmlns:a16="http://schemas.microsoft.com/office/drawing/2014/main" id="{CEDD2DD0-8FEA-EC4B-A4DA-3FB4090A55CB}"/>
                </a:ext>
              </a:extLst>
            </p:cNvPr>
            <p:cNvSpPr/>
            <p:nvPr/>
          </p:nvSpPr>
          <p:spPr>
            <a:xfrm>
              <a:off x="3957291" y="1811884"/>
              <a:ext cx="1211514" cy="652708"/>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所有权证明安全区</a:t>
              </a:r>
            </a:p>
          </p:txBody>
        </p:sp>
        <p:sp>
          <p:nvSpPr>
            <p:cNvPr id="20" name="文本框 19">
              <a:extLst>
                <a:ext uri="{FF2B5EF4-FFF2-40B4-BE49-F238E27FC236}">
                  <a16:creationId xmlns:a16="http://schemas.microsoft.com/office/drawing/2014/main" id="{DAE3E3FA-4D4E-4C0E-B147-F27F53A67821}"/>
                </a:ext>
              </a:extLst>
            </p:cNvPr>
            <p:cNvSpPr txBox="1"/>
            <p:nvPr/>
          </p:nvSpPr>
          <p:spPr>
            <a:xfrm>
              <a:off x="2189018" y="2266977"/>
              <a:ext cx="9879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66" name="Rounded Rectangular Callout 65">
              <a:extLst>
                <a:ext uri="{FF2B5EF4-FFF2-40B4-BE49-F238E27FC236}">
                  <a16:creationId xmlns:a16="http://schemas.microsoft.com/office/drawing/2014/main" id="{043794C0-6F41-E64D-93AA-3833DC5C0B56}"/>
                </a:ext>
              </a:extLst>
            </p:cNvPr>
            <p:cNvSpPr/>
            <p:nvPr/>
          </p:nvSpPr>
          <p:spPr>
            <a:xfrm>
              <a:off x="4379927" y="890824"/>
              <a:ext cx="3752198" cy="544545"/>
            </a:xfrm>
            <a:prstGeom prst="wedgeRoundRectCallout">
              <a:avLst>
                <a:gd name="adj1" fmla="val -38660"/>
                <a:gd name="adj2" fmla="val 1165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基于TEE所有权证明技术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dirty="0">
                <a:latin typeface="Times New Roman" panose="02020603050405020304" pitchFamily="18" charset="0"/>
                <a:ea typeface="KaiTi" panose="02010609060101010101" pitchFamily="49" charset="-122"/>
                <a:cs typeface="Times New Roman" panose="02020603050405020304" pitchFamily="18" charset="0"/>
              </a:endParaRPr>
            </a:p>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推测内容攻击检测技术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7" name="文本框 58">
              <a:extLst>
                <a:ext uri="{FF2B5EF4-FFF2-40B4-BE49-F238E27FC236}">
                  <a16:creationId xmlns:a16="http://schemas.microsoft.com/office/drawing/2014/main" id="{6981BB45-9E7B-434D-A96D-93E29DDE9BC7}"/>
                </a:ext>
              </a:extLst>
            </p:cNvPr>
            <p:cNvSpPr txBox="1"/>
            <p:nvPr/>
          </p:nvSpPr>
          <p:spPr>
            <a:xfrm>
              <a:off x="5325209" y="2088145"/>
              <a:ext cx="1613462" cy="646331"/>
            </a:xfrm>
            <a:prstGeom prst="rect">
              <a:avLst/>
            </a:prstGeom>
            <a:noFill/>
          </p:spPr>
          <p:txBody>
            <a:bodyPr wrap="square">
              <a:spAutoFit/>
            </a:bodyPr>
            <a:lstStyle/>
            <a:p>
              <a:pPr algn="ctr"/>
              <a:r>
                <a:rPr lang="zh-CN" altLang="en-CN" dirty="0">
                  <a:latin typeface="楷体" panose="02010609060101010101" pitchFamily="49" charset="-122"/>
                  <a:ea typeface="楷体" panose="02010609060101010101" pitchFamily="49" charset="-122"/>
                </a:rPr>
                <a:t>源</a:t>
              </a:r>
              <a:r>
                <a:rPr lang="zh-CN" altLang="en-US" dirty="0">
                  <a:latin typeface="楷体" panose="02010609060101010101" pitchFamily="49" charset="-122"/>
                  <a:ea typeface="楷体" panose="02010609060101010101" pitchFamily="49" charset="-122"/>
                </a:rPr>
                <a:t>端重复数据删除</a:t>
              </a:r>
              <a:endParaRPr lang="en-CN" altLang="zh-CN" dirty="0">
                <a:latin typeface="楷体" panose="02010609060101010101" pitchFamily="49" charset="-122"/>
                <a:ea typeface="楷体" panose="02010609060101010101" pitchFamily="49" charset="-122"/>
              </a:endParaRPr>
            </a:p>
          </p:txBody>
        </p:sp>
        <p:sp>
          <p:nvSpPr>
            <p:cNvPr id="41" name="矩形 2">
              <a:extLst>
                <a:ext uri="{FF2B5EF4-FFF2-40B4-BE49-F238E27FC236}">
                  <a16:creationId xmlns:a16="http://schemas.microsoft.com/office/drawing/2014/main" id="{E386E530-D9D5-DE4B-91BC-B646E6A72979}"/>
                </a:ext>
              </a:extLst>
            </p:cNvPr>
            <p:cNvSpPr/>
            <p:nvPr/>
          </p:nvSpPr>
          <p:spPr>
            <a:xfrm>
              <a:off x="2770922" y="181188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特征保持加密</a:t>
              </a:r>
              <a:endPar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0C9A985F-B3E3-3845-A284-8B20F3C8E35E}"/>
                </a:ext>
              </a:extLst>
            </p:cNvPr>
            <p:cNvCxnSpPr>
              <a:cxnSpLocks/>
            </p:cNvCxnSpPr>
            <p:nvPr/>
          </p:nvCxnSpPr>
          <p:spPr>
            <a:xfrm>
              <a:off x="2565402" y="2057182"/>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627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85EB9675-D5B1-4409-ABE1-C4EE700C3490}"/>
              </a:ext>
            </a:extLst>
          </p:cNvPr>
          <p:cNvGrpSpPr/>
          <p:nvPr/>
        </p:nvGrpSpPr>
        <p:grpSpPr>
          <a:xfrm>
            <a:off x="1777694" y="1757021"/>
            <a:ext cx="6502382" cy="2060835"/>
            <a:chOff x="333890" y="2499362"/>
            <a:chExt cx="6502382" cy="2060835"/>
          </a:xfrm>
        </p:grpSpPr>
        <p:grpSp>
          <p:nvGrpSpPr>
            <p:cNvPr id="29" name="组合 28">
              <a:extLst>
                <a:ext uri="{FF2B5EF4-FFF2-40B4-BE49-F238E27FC236}">
                  <a16:creationId xmlns:a16="http://schemas.microsoft.com/office/drawing/2014/main" id="{7030422C-44B7-44CE-B957-20BBD0C6B277}"/>
                </a:ext>
              </a:extLst>
            </p:cNvPr>
            <p:cNvGrpSpPr/>
            <p:nvPr/>
          </p:nvGrpSpPr>
          <p:grpSpPr>
            <a:xfrm>
              <a:off x="333890" y="2499362"/>
              <a:ext cx="6502382" cy="2060835"/>
              <a:chOff x="372662" y="3114015"/>
              <a:chExt cx="6502382" cy="1463957"/>
            </a:xfrm>
          </p:grpSpPr>
          <p:sp>
            <p:nvSpPr>
              <p:cNvPr id="32" name="Rectangle 44">
                <a:extLst>
                  <a:ext uri="{FF2B5EF4-FFF2-40B4-BE49-F238E27FC236}">
                    <a16:creationId xmlns:a16="http://schemas.microsoft.com/office/drawing/2014/main" id="{D838650A-A6AB-437E-90F6-CD1ACF770030}"/>
                  </a:ext>
                </a:extLst>
              </p:cNvPr>
              <p:cNvSpPr/>
              <p:nvPr/>
            </p:nvSpPr>
            <p:spPr>
              <a:xfrm>
                <a:off x="2810443" y="3176806"/>
                <a:ext cx="3251177" cy="1341403"/>
              </a:xfrm>
              <a:prstGeom prst="rect">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Rectangle 44">
                <a:extLst>
                  <a:ext uri="{FF2B5EF4-FFF2-40B4-BE49-F238E27FC236}">
                    <a16:creationId xmlns:a16="http://schemas.microsoft.com/office/drawing/2014/main" id="{F4E2215D-58DF-42A9-ADD0-67AADFEAE5BD}"/>
                  </a:ext>
                </a:extLst>
              </p:cNvPr>
              <p:cNvSpPr/>
              <p:nvPr/>
            </p:nvSpPr>
            <p:spPr>
              <a:xfrm>
                <a:off x="2245821" y="3114015"/>
                <a:ext cx="4577207" cy="1463957"/>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Box 79">
                <a:extLst>
                  <a:ext uri="{FF2B5EF4-FFF2-40B4-BE49-F238E27FC236}">
                    <a16:creationId xmlns:a16="http://schemas.microsoft.com/office/drawing/2014/main" id="{EC0D7E74-FFEE-46E5-A632-9DCA681A1271}"/>
                  </a:ext>
                </a:extLst>
              </p:cNvPr>
              <p:cNvSpPr txBox="1"/>
              <p:nvPr/>
            </p:nvSpPr>
            <p:spPr>
              <a:xfrm>
                <a:off x="372662" y="3774403"/>
                <a:ext cx="1000807" cy="240499"/>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客户端</a:t>
                </a:r>
                <a:endParaRPr lang="en-CN" sz="12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5" name="直接箭头连接符 34">
                <a:extLst>
                  <a:ext uri="{FF2B5EF4-FFF2-40B4-BE49-F238E27FC236}">
                    <a16:creationId xmlns:a16="http://schemas.microsoft.com/office/drawing/2014/main" id="{FAC142F4-2812-45AB-A18B-CDEE52892C46}"/>
                  </a:ext>
                </a:extLst>
              </p:cNvPr>
              <p:cNvCxnSpPr>
                <a:cxnSpLocks/>
              </p:cNvCxnSpPr>
              <p:nvPr/>
            </p:nvCxnSpPr>
            <p:spPr>
              <a:xfrm>
                <a:off x="1095594" y="3483905"/>
                <a:ext cx="12522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001F81D2-5757-4DA5-819C-FA2450814F4C}"/>
                  </a:ext>
                </a:extLst>
              </p:cNvPr>
              <p:cNvSpPr txBox="1"/>
              <p:nvPr/>
            </p:nvSpPr>
            <p:spPr>
              <a:xfrm>
                <a:off x="1010212" y="3129741"/>
                <a:ext cx="1321799" cy="371680"/>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加密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nonce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及</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counter</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文本框 36">
                <a:extLst>
                  <a:ext uri="{FF2B5EF4-FFF2-40B4-BE49-F238E27FC236}">
                    <a16:creationId xmlns:a16="http://schemas.microsoft.com/office/drawing/2014/main" id="{B854A546-D1B2-446B-AF93-AF2DF2AE064A}"/>
                  </a:ext>
                </a:extLst>
              </p:cNvPr>
              <p:cNvSpPr txBox="1"/>
              <p:nvPr/>
            </p:nvSpPr>
            <p:spPr>
              <a:xfrm>
                <a:off x="4825179" y="3323575"/>
                <a:ext cx="1416838" cy="229567"/>
              </a:xfrm>
              <a:prstGeom prst="rect">
                <a:avLst/>
              </a:prstGeom>
              <a:noFill/>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Nonce</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索引</a:t>
                </a:r>
              </a:p>
            </p:txBody>
          </p:sp>
          <p:sp>
            <p:nvSpPr>
              <p:cNvPr id="38" name="文本框 37">
                <a:extLst>
                  <a:ext uri="{FF2B5EF4-FFF2-40B4-BE49-F238E27FC236}">
                    <a16:creationId xmlns:a16="http://schemas.microsoft.com/office/drawing/2014/main" id="{68037600-CBEE-48EE-87BB-7A9E7DDED0C2}"/>
                  </a:ext>
                </a:extLst>
              </p:cNvPr>
              <p:cNvSpPr txBox="1"/>
              <p:nvPr/>
            </p:nvSpPr>
            <p:spPr>
              <a:xfrm>
                <a:off x="1167285" y="4171261"/>
                <a:ext cx="1012050" cy="371680"/>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密文态</a:t>
                </a:r>
                <a:br>
                  <a:rPr lang="en-US" altLang="zh-CN" sz="1400" dirty="0">
                    <a:latin typeface="Times New Roman" panose="02020603050405020304" pitchFamily="18" charset="0"/>
                    <a:ea typeface="宋体" panose="02010600030101010101" pitchFamily="2" charset="-122"/>
                    <a:cs typeface="Times New Roman" panose="02020603050405020304" pitchFamily="18" charset="0"/>
                  </a:rPr>
                </a:b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MLE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密钥</a:t>
                </a:r>
              </a:p>
            </p:txBody>
          </p:sp>
          <p:sp>
            <p:nvSpPr>
              <p:cNvPr id="39" name="文本框 38">
                <a:extLst>
                  <a:ext uri="{FF2B5EF4-FFF2-40B4-BE49-F238E27FC236}">
                    <a16:creationId xmlns:a16="http://schemas.microsoft.com/office/drawing/2014/main" id="{91ABD4CE-1061-45B6-A6D6-B131881EF935}"/>
                  </a:ext>
                </a:extLst>
              </p:cNvPr>
              <p:cNvSpPr txBox="1"/>
              <p:nvPr/>
            </p:nvSpPr>
            <p:spPr>
              <a:xfrm>
                <a:off x="4834559" y="3737512"/>
                <a:ext cx="1260375" cy="229567"/>
              </a:xfrm>
              <a:prstGeom prst="rect">
                <a:avLst/>
              </a:prstGeom>
              <a:noFill/>
            </p:spPr>
            <p:txBody>
              <a:bodyPr wrap="square" rtlCol="0">
                <a:spAutoFit/>
              </a:bodyPr>
              <a:lstStyle/>
              <a:p>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掩码存储</a:t>
                </a:r>
              </a:p>
            </p:txBody>
          </p:sp>
          <p:grpSp>
            <p:nvGrpSpPr>
              <p:cNvPr id="40" name="组合 39">
                <a:extLst>
                  <a:ext uri="{FF2B5EF4-FFF2-40B4-BE49-F238E27FC236}">
                    <a16:creationId xmlns:a16="http://schemas.microsoft.com/office/drawing/2014/main" id="{712051D3-2F67-4939-89F8-0C967C700529}"/>
                  </a:ext>
                </a:extLst>
              </p:cNvPr>
              <p:cNvGrpSpPr/>
              <p:nvPr/>
            </p:nvGrpSpPr>
            <p:grpSpPr>
              <a:xfrm>
                <a:off x="3259139" y="3228236"/>
                <a:ext cx="1635191" cy="402983"/>
                <a:chOff x="3894633" y="778645"/>
                <a:chExt cx="1407207" cy="402983"/>
              </a:xfrm>
            </p:grpSpPr>
            <p:grpSp>
              <p:nvGrpSpPr>
                <p:cNvPr id="89" name="组合 88">
                  <a:extLst>
                    <a:ext uri="{FF2B5EF4-FFF2-40B4-BE49-F238E27FC236}">
                      <a16:creationId xmlns:a16="http://schemas.microsoft.com/office/drawing/2014/main" id="{8E05842F-80A4-4CC6-8A64-C653479FE37C}"/>
                    </a:ext>
                  </a:extLst>
                </p:cNvPr>
                <p:cNvGrpSpPr/>
                <p:nvPr/>
              </p:nvGrpSpPr>
              <p:grpSpPr>
                <a:xfrm>
                  <a:off x="3898976" y="804265"/>
                  <a:ext cx="1340029" cy="377363"/>
                  <a:chOff x="3339926" y="4125376"/>
                  <a:chExt cx="1464775" cy="412493"/>
                </a:xfrm>
              </p:grpSpPr>
              <p:sp>
                <p:nvSpPr>
                  <p:cNvPr id="94" name="文本框 93">
                    <a:extLst>
                      <a:ext uri="{FF2B5EF4-FFF2-40B4-BE49-F238E27FC236}">
                        <a16:creationId xmlns:a16="http://schemas.microsoft.com/office/drawing/2014/main" id="{25B7DC6B-DBC4-449D-B359-7115BC75CE33}"/>
                      </a:ext>
                    </a:extLst>
                  </p:cNvPr>
                  <p:cNvSpPr txBox="1"/>
                  <p:nvPr/>
                </p:nvSpPr>
                <p:spPr>
                  <a:xfrm>
                    <a:off x="3339926" y="4125724"/>
                    <a:ext cx="511095"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文本框 94">
                    <a:extLst>
                      <a:ext uri="{FF2B5EF4-FFF2-40B4-BE49-F238E27FC236}">
                        <a16:creationId xmlns:a16="http://schemas.microsoft.com/office/drawing/2014/main" id="{B4BD292F-121F-40AF-8229-615B60D0C215}"/>
                      </a:ext>
                    </a:extLst>
                  </p:cNvPr>
                  <p:cNvSpPr txBox="1"/>
                  <p:nvPr/>
                </p:nvSpPr>
                <p:spPr>
                  <a:xfrm>
                    <a:off x="3830939" y="4125608"/>
                    <a:ext cx="270489"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文本框 95">
                    <a:extLst>
                      <a:ext uri="{FF2B5EF4-FFF2-40B4-BE49-F238E27FC236}">
                        <a16:creationId xmlns:a16="http://schemas.microsoft.com/office/drawing/2014/main" id="{6CE93678-E9B0-49FB-94C8-14477DE02BB5}"/>
                      </a:ext>
                    </a:extLst>
                  </p:cNvPr>
                  <p:cNvSpPr txBox="1"/>
                  <p:nvPr/>
                </p:nvSpPr>
                <p:spPr>
                  <a:xfrm>
                    <a:off x="4102636" y="4125376"/>
                    <a:ext cx="362669"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文本框 96">
                    <a:extLst>
                      <a:ext uri="{FF2B5EF4-FFF2-40B4-BE49-F238E27FC236}">
                        <a16:creationId xmlns:a16="http://schemas.microsoft.com/office/drawing/2014/main" id="{1A7EB10A-BB15-46F6-9646-B41CE202A6A1}"/>
                      </a:ext>
                    </a:extLst>
                  </p:cNvPr>
                  <p:cNvSpPr txBox="1"/>
                  <p:nvPr/>
                </p:nvSpPr>
                <p:spPr>
                  <a:xfrm>
                    <a:off x="4459094" y="4125376"/>
                    <a:ext cx="345606"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 name="文本框 97">
                    <a:extLst>
                      <a:ext uri="{FF2B5EF4-FFF2-40B4-BE49-F238E27FC236}">
                        <a16:creationId xmlns:a16="http://schemas.microsoft.com/office/drawing/2014/main" id="{75F7C65B-43DA-463F-A23B-A4AC53581657}"/>
                      </a:ext>
                    </a:extLst>
                  </p:cNvPr>
                  <p:cNvSpPr txBox="1"/>
                  <p:nvPr/>
                </p:nvSpPr>
                <p:spPr>
                  <a:xfrm>
                    <a:off x="3339927" y="4340703"/>
                    <a:ext cx="1464774" cy="197166"/>
                  </a:xfrm>
                  <a:prstGeom prst="rect">
                    <a:avLst/>
                  </a:prstGeom>
                  <a:solidFill>
                    <a:schemeClr val="bg1"/>
                  </a:solidFill>
                  <a:ln>
                    <a:solidFill>
                      <a:schemeClr val="tx1"/>
                    </a:solidFill>
                  </a:ln>
                </p:spPr>
                <p:txBody>
                  <a:bodyPr wrap="square" rtlCol="0">
                    <a:spAutoFit/>
                  </a:bodyPr>
                  <a:lstStyle/>
                  <a:p>
                    <a:pPr algn="ct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5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0" name="文本框 89">
                  <a:extLst>
                    <a:ext uri="{FF2B5EF4-FFF2-40B4-BE49-F238E27FC236}">
                      <a16:creationId xmlns:a16="http://schemas.microsoft.com/office/drawing/2014/main" id="{6909B809-216E-485E-B886-0716B00D267E}"/>
                    </a:ext>
                  </a:extLst>
                </p:cNvPr>
                <p:cNvSpPr txBox="1"/>
                <p:nvPr/>
              </p:nvSpPr>
              <p:spPr>
                <a:xfrm>
                  <a:off x="3894633" y="778645"/>
                  <a:ext cx="557507" cy="196772"/>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Nonce</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文本框 90">
                  <a:extLst>
                    <a:ext uri="{FF2B5EF4-FFF2-40B4-BE49-F238E27FC236}">
                      <a16:creationId xmlns:a16="http://schemas.microsoft.com/office/drawing/2014/main" id="{628EF07F-A503-4C77-9096-D308B0B93654}"/>
                    </a:ext>
                  </a:extLst>
                </p:cNvPr>
                <p:cNvSpPr txBox="1"/>
                <p:nvPr/>
              </p:nvSpPr>
              <p:spPr>
                <a:xfrm>
                  <a:off x="4304628" y="784072"/>
                  <a:ext cx="369865" cy="196772"/>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Ctr</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a:extLst>
                    <a:ext uri="{FF2B5EF4-FFF2-40B4-BE49-F238E27FC236}">
                      <a16:creationId xmlns:a16="http://schemas.microsoft.com/office/drawing/2014/main" id="{C2D7A6A2-AC2D-4252-9342-2001C670776C}"/>
                    </a:ext>
                  </a:extLst>
                </p:cNvPr>
                <p:cNvSpPr txBox="1"/>
                <p:nvPr/>
              </p:nvSpPr>
              <p:spPr>
                <a:xfrm>
                  <a:off x="4550726" y="789164"/>
                  <a:ext cx="443388" cy="196772"/>
                </a:xfrm>
                <a:prstGeom prst="rect">
                  <a:avLst/>
                </a:prstGeom>
                <a:noFill/>
              </p:spPr>
              <p:txBody>
                <a:bodyPr wrap="square">
                  <a:spAutoFit/>
                </a:bodyPr>
                <a:lstStyle/>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Addr</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a:extLst>
                    <a:ext uri="{FF2B5EF4-FFF2-40B4-BE49-F238E27FC236}">
                      <a16:creationId xmlns:a16="http://schemas.microsoft.com/office/drawing/2014/main" id="{3C38BFD9-6C4C-49C8-86A4-0FDB93E2502C}"/>
                    </a:ext>
                  </a:extLst>
                </p:cNvPr>
                <p:cNvSpPr txBox="1"/>
                <p:nvPr/>
              </p:nvSpPr>
              <p:spPr>
                <a:xfrm>
                  <a:off x="4858452" y="786781"/>
                  <a:ext cx="443388" cy="196772"/>
                </a:xfrm>
                <a:prstGeom prst="rect">
                  <a:avLst/>
                </a:prstGeom>
                <a:noFill/>
              </p:spPr>
              <p:txBody>
                <a:bodyPr wrap="square">
                  <a:spAutoFit/>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Num</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1" name="箭头: 右 40">
                <a:extLst>
                  <a:ext uri="{FF2B5EF4-FFF2-40B4-BE49-F238E27FC236}">
                    <a16:creationId xmlns:a16="http://schemas.microsoft.com/office/drawing/2014/main" id="{673EC1D4-DB03-447E-9D69-FC4769628F92}"/>
                  </a:ext>
                </a:extLst>
              </p:cNvPr>
              <p:cNvSpPr/>
              <p:nvPr/>
            </p:nvSpPr>
            <p:spPr>
              <a:xfrm>
                <a:off x="2357582" y="3213689"/>
                <a:ext cx="896898" cy="542696"/>
              </a:xfrm>
              <a:prstGeom prst="rightArrow">
                <a:avLst>
                  <a:gd name="adj1" fmla="val 50000"/>
                  <a:gd name="adj2" fmla="val 191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TextBox 79">
                <a:extLst>
                  <a:ext uri="{FF2B5EF4-FFF2-40B4-BE49-F238E27FC236}">
                    <a16:creationId xmlns:a16="http://schemas.microsoft.com/office/drawing/2014/main" id="{E0D2303F-B5CC-4996-A124-7B1180AA7BC2}"/>
                  </a:ext>
                </a:extLst>
              </p:cNvPr>
              <p:cNvSpPr txBox="1"/>
              <p:nvPr/>
            </p:nvSpPr>
            <p:spPr>
              <a:xfrm>
                <a:off x="5987093" y="3380898"/>
                <a:ext cx="835935" cy="415407"/>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密钥</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服务器</a:t>
                </a:r>
                <a:endParaRPr lang="en-CN" sz="1400" b="1"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4" name="连接符: 曲线 43">
                <a:extLst>
                  <a:ext uri="{FF2B5EF4-FFF2-40B4-BE49-F238E27FC236}">
                    <a16:creationId xmlns:a16="http://schemas.microsoft.com/office/drawing/2014/main" id="{EFC27AF7-BD08-43F1-9B6D-EAAF199F7B1D}"/>
                  </a:ext>
                </a:extLst>
              </p:cNvPr>
              <p:cNvCxnSpPr>
                <a:cxnSpLocks/>
              </p:cNvCxnSpPr>
              <p:nvPr/>
            </p:nvCxnSpPr>
            <p:spPr>
              <a:xfrm rot="16200000" flipH="1">
                <a:off x="4512878" y="3561279"/>
                <a:ext cx="542513" cy="330414"/>
              </a:xfrm>
              <a:prstGeom prst="curvedConnector3">
                <a:avLst>
                  <a:gd name="adj1" fmla="val 50000"/>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B53E33AB-B708-42BC-8425-F4F32DFF0F33}"/>
                  </a:ext>
                </a:extLst>
              </p:cNvPr>
              <p:cNvSpPr txBox="1"/>
              <p:nvPr/>
            </p:nvSpPr>
            <p:spPr>
              <a:xfrm>
                <a:off x="1131181" y="3752653"/>
                <a:ext cx="1084336" cy="371680"/>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密文态</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数据块指纹</a:t>
                </a:r>
              </a:p>
            </p:txBody>
          </p:sp>
          <p:sp>
            <p:nvSpPr>
              <p:cNvPr id="48" name="矩形 47">
                <a:extLst>
                  <a:ext uri="{FF2B5EF4-FFF2-40B4-BE49-F238E27FC236}">
                    <a16:creationId xmlns:a16="http://schemas.microsoft.com/office/drawing/2014/main" id="{B3F2CA48-79F5-43CB-B12A-3A4200F36502}"/>
                  </a:ext>
                </a:extLst>
              </p:cNvPr>
              <p:cNvSpPr/>
              <p:nvPr/>
            </p:nvSpPr>
            <p:spPr>
              <a:xfrm>
                <a:off x="3271260" y="3752653"/>
                <a:ext cx="1102345" cy="692965"/>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箭头: 左 48">
                <a:extLst>
                  <a:ext uri="{FF2B5EF4-FFF2-40B4-BE49-F238E27FC236}">
                    <a16:creationId xmlns:a16="http://schemas.microsoft.com/office/drawing/2014/main" id="{6A2D34C1-C736-4F85-ADC7-1822B6B9F5D6}"/>
                  </a:ext>
                </a:extLst>
              </p:cNvPr>
              <p:cNvSpPr/>
              <p:nvPr/>
            </p:nvSpPr>
            <p:spPr>
              <a:xfrm>
                <a:off x="5801703" y="3800386"/>
                <a:ext cx="967918" cy="625729"/>
              </a:xfrm>
              <a:prstGeom prst="leftArrow">
                <a:avLst>
                  <a:gd name="adj1" fmla="val 46669"/>
                  <a:gd name="adj2" fmla="val 19009"/>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箭头: 右 51">
                <a:extLst>
                  <a:ext uri="{FF2B5EF4-FFF2-40B4-BE49-F238E27FC236}">
                    <a16:creationId xmlns:a16="http://schemas.microsoft.com/office/drawing/2014/main" id="{7AC93DEA-A0D9-4033-980B-6E7EA0A7DCB0}"/>
                  </a:ext>
                </a:extLst>
              </p:cNvPr>
              <p:cNvSpPr/>
              <p:nvPr/>
            </p:nvSpPr>
            <p:spPr>
              <a:xfrm>
                <a:off x="2347880" y="3810687"/>
                <a:ext cx="897209" cy="567880"/>
              </a:xfrm>
              <a:prstGeom prst="rightArrow">
                <a:avLst>
                  <a:gd name="adj1" fmla="val 50000"/>
                  <a:gd name="adj2" fmla="val 171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3" name="连接符: 肘形 52">
                <a:extLst>
                  <a:ext uri="{FF2B5EF4-FFF2-40B4-BE49-F238E27FC236}">
                    <a16:creationId xmlns:a16="http://schemas.microsoft.com/office/drawing/2014/main" id="{FC87304C-DF42-406C-BE70-A7F82D7543B2}"/>
                  </a:ext>
                </a:extLst>
              </p:cNvPr>
              <p:cNvCxnSpPr>
                <a:cxnSpLocks/>
              </p:cNvCxnSpPr>
              <p:nvPr/>
            </p:nvCxnSpPr>
            <p:spPr>
              <a:xfrm rot="10800000" flipV="1">
                <a:off x="1108722" y="4233277"/>
                <a:ext cx="1528744" cy="275647"/>
              </a:xfrm>
              <a:prstGeom prst="bentConnector3">
                <a:avLst>
                  <a:gd name="adj1" fmla="val 1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A98EAD67-1F20-4977-ACA8-3A75559564D4}"/>
                  </a:ext>
                </a:extLst>
              </p:cNvPr>
              <p:cNvGrpSpPr/>
              <p:nvPr/>
            </p:nvGrpSpPr>
            <p:grpSpPr>
              <a:xfrm>
                <a:off x="4512263" y="4000275"/>
                <a:ext cx="1280159" cy="218102"/>
                <a:chOff x="5004612" y="2610954"/>
                <a:chExt cx="1280159" cy="218102"/>
              </a:xfrm>
            </p:grpSpPr>
            <p:sp>
              <p:nvSpPr>
                <p:cNvPr id="85" name="矩形 84">
                  <a:extLst>
                    <a:ext uri="{FF2B5EF4-FFF2-40B4-BE49-F238E27FC236}">
                      <a16:creationId xmlns:a16="http://schemas.microsoft.com/office/drawing/2014/main" id="{63F53111-DD9A-41CF-A383-C393587C9B08}"/>
                    </a:ext>
                  </a:extLst>
                </p:cNvPr>
                <p:cNvSpPr/>
                <p:nvPr/>
              </p:nvSpPr>
              <p:spPr>
                <a:xfrm>
                  <a:off x="5004612" y="2610956"/>
                  <a:ext cx="1280159" cy="2079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6A09EABD-3583-476E-BEF2-C6647BE013B5}"/>
                    </a:ext>
                  </a:extLst>
                </p:cNvPr>
                <p:cNvSpPr/>
                <p:nvPr/>
              </p:nvSpPr>
              <p:spPr>
                <a:xfrm>
                  <a:off x="5120959" y="2610954"/>
                  <a:ext cx="91194" cy="207916"/>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192E6268-6A40-4E3D-92E0-AC5802ACFBD4}"/>
                    </a:ext>
                  </a:extLst>
                </p:cNvPr>
                <p:cNvSpPr/>
                <p:nvPr/>
              </p:nvSpPr>
              <p:spPr>
                <a:xfrm>
                  <a:off x="5406826" y="2611040"/>
                  <a:ext cx="91194" cy="207916"/>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A916302-0660-47BB-AA5F-FD1508196052}"/>
                        </a:ext>
                      </a:extLst>
                    </p:cNvPr>
                    <p:cNvSpPr txBox="1"/>
                    <p:nvPr/>
                  </p:nvSpPr>
                  <p:spPr>
                    <a:xfrm>
                      <a:off x="5153435" y="2632284"/>
                      <a:ext cx="297763" cy="196772"/>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cs typeface="Helvetica" panose="020B0604020202020204" pitchFamily="34" charset="0"/>
                              </a:rPr>
                              <m:t>⋯</m:t>
                            </m:r>
                          </m:oMath>
                        </m:oMathPara>
                      </a14:m>
                      <a:endParaRPr lang="en-US" altLang="zh-CN" sz="12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8" name="文本框 87">
                      <a:extLst>
                        <a:ext uri="{FF2B5EF4-FFF2-40B4-BE49-F238E27FC236}">
                          <a16:creationId xmlns:a16="http://schemas.microsoft.com/office/drawing/2014/main" id="{7A916302-0660-47BB-AA5F-FD1508196052}"/>
                        </a:ext>
                      </a:extLst>
                    </p:cNvPr>
                    <p:cNvSpPr txBox="1">
                      <a:spLocks noRot="1" noChangeAspect="1" noMove="1" noResize="1" noEditPoints="1" noAdjustHandles="1" noChangeArrowheads="1" noChangeShapeType="1" noTextEdit="1"/>
                    </p:cNvSpPr>
                    <p:nvPr/>
                  </p:nvSpPr>
                  <p:spPr>
                    <a:xfrm>
                      <a:off x="5153435" y="2632284"/>
                      <a:ext cx="297763" cy="196772"/>
                    </a:xfrm>
                    <a:prstGeom prst="rect">
                      <a:avLst/>
                    </a:prstGeom>
                    <a:blipFill>
                      <a:blip r:embed="rId2"/>
                      <a:stretch>
                        <a:fillRect/>
                      </a:stretch>
                    </a:blipFill>
                  </p:spPr>
                  <p:txBody>
                    <a:bodyPr/>
                    <a:lstStyle/>
                    <a:p>
                      <a:r>
                        <a:rPr lang="zh-CN" altLang="en-US">
                          <a:noFill/>
                        </a:rPr>
                        <a:t> </a:t>
                      </a:r>
                    </a:p>
                  </p:txBody>
                </p:sp>
              </mc:Fallback>
            </mc:AlternateContent>
          </p:grpSp>
          <p:sp>
            <p:nvSpPr>
              <p:cNvPr id="61" name="文本框 60">
                <a:extLst>
                  <a:ext uri="{FF2B5EF4-FFF2-40B4-BE49-F238E27FC236}">
                    <a16:creationId xmlns:a16="http://schemas.microsoft.com/office/drawing/2014/main" id="{66C56811-3AA1-4AB5-9743-A4D14CD55485}"/>
                  </a:ext>
                </a:extLst>
              </p:cNvPr>
              <p:cNvSpPr txBox="1"/>
              <p:nvPr/>
            </p:nvSpPr>
            <p:spPr>
              <a:xfrm>
                <a:off x="3306910" y="4211833"/>
                <a:ext cx="1024732" cy="196772"/>
              </a:xfrm>
              <a:prstGeom prst="rect">
                <a:avLst/>
              </a:prstGeom>
              <a:solidFill>
                <a:schemeClr val="bg1"/>
              </a:solidFill>
              <a:ln w="12700">
                <a:solidFill>
                  <a:schemeClr val="tx1"/>
                </a:solidFill>
              </a:ln>
            </p:spPr>
            <p:txBody>
              <a:bodyPr wrap="square" rtlCol="0" anchor="ctr">
                <a:spAutoFit/>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a:extLst>
                  <a:ext uri="{FF2B5EF4-FFF2-40B4-BE49-F238E27FC236}">
                    <a16:creationId xmlns:a16="http://schemas.microsoft.com/office/drawing/2014/main" id="{35816112-297D-49D5-B7B9-BE1BBBF0ACAB}"/>
                  </a:ext>
                </a:extLst>
              </p:cNvPr>
              <p:cNvSpPr txBox="1"/>
              <p:nvPr/>
            </p:nvSpPr>
            <p:spPr>
              <a:xfrm>
                <a:off x="3337707" y="3994200"/>
                <a:ext cx="965401" cy="207704"/>
              </a:xfrm>
              <a:prstGeom prst="rect">
                <a:avLst/>
              </a:prstGeom>
              <a:noFill/>
              <a:ln w="12700">
                <a:noFill/>
              </a:ln>
            </p:spPr>
            <p:txBody>
              <a:bodyPr wrap="square" rtlCol="0" anchor="ctr">
                <a:spAutoFit/>
              </a:bodyPr>
              <a:lstStyle/>
              <a:p>
                <a:pPr algn="ctr"/>
                <a:r>
                  <a:rPr lang="en-US" altLang="zh-CN" sz="1300" dirty="0" err="1">
                    <a:latin typeface="Times New Roman" panose="02020603050405020304" pitchFamily="18" charset="0"/>
                    <a:ea typeface="宋体" panose="02010600030101010101" pitchFamily="2" charset="-122"/>
                    <a:cs typeface="Times New Roman" panose="02020603050405020304" pitchFamily="18" charset="0"/>
                  </a:rPr>
                  <a:t>Fp</a:t>
                </a:r>
                <a:r>
                  <a:rPr lang="en-US" altLang="zh-CN" sz="1300" dirty="0">
                    <a:latin typeface="Times New Roman" panose="02020603050405020304" pitchFamily="18" charset="0"/>
                    <a:ea typeface="宋体" panose="02010600030101010101" pitchFamily="2" charset="-122"/>
                    <a:cs typeface="Times New Roman" panose="02020603050405020304" pitchFamily="18" charset="0"/>
                  </a:rPr>
                  <a:t> → Key</a:t>
                </a:r>
              </a:p>
            </p:txBody>
          </p:sp>
          <p:sp>
            <p:nvSpPr>
              <p:cNvPr id="67" name="Right Arrow 15">
                <a:extLst>
                  <a:ext uri="{FF2B5EF4-FFF2-40B4-BE49-F238E27FC236}">
                    <a16:creationId xmlns:a16="http://schemas.microsoft.com/office/drawing/2014/main" id="{F0C01F17-6BB3-47C5-B0A1-ED63701447D3}"/>
                  </a:ext>
                </a:extLst>
              </p:cNvPr>
              <p:cNvSpPr/>
              <p:nvPr/>
            </p:nvSpPr>
            <p:spPr>
              <a:xfrm rot="8493359">
                <a:off x="4348053" y="4198192"/>
                <a:ext cx="97747" cy="110426"/>
              </a:xfrm>
              <a:prstGeom prst="rightArrow">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8" name="直接箭头连接符 67">
                <a:extLst>
                  <a:ext uri="{FF2B5EF4-FFF2-40B4-BE49-F238E27FC236}">
                    <a16:creationId xmlns:a16="http://schemas.microsoft.com/office/drawing/2014/main" id="{FA74533E-9FFA-4AC5-A172-8EC0D04164CC}"/>
                  </a:ext>
                </a:extLst>
              </p:cNvPr>
              <p:cNvCxnSpPr>
                <a:cxnSpLocks/>
              </p:cNvCxnSpPr>
              <p:nvPr/>
            </p:nvCxnSpPr>
            <p:spPr>
              <a:xfrm>
                <a:off x="1081924" y="4101569"/>
                <a:ext cx="12659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文本框 77">
                <a:extLst>
                  <a:ext uri="{FF2B5EF4-FFF2-40B4-BE49-F238E27FC236}">
                    <a16:creationId xmlns:a16="http://schemas.microsoft.com/office/drawing/2014/main" id="{3084BFAB-6CFD-41AE-BD28-5A7A9824F6A1}"/>
                  </a:ext>
                </a:extLst>
              </p:cNvPr>
              <p:cNvSpPr txBox="1"/>
              <p:nvPr/>
            </p:nvSpPr>
            <p:spPr>
              <a:xfrm>
                <a:off x="3313251" y="3796305"/>
                <a:ext cx="1012050" cy="196772"/>
              </a:xfrm>
              <a:prstGeom prst="rect">
                <a:avLst/>
              </a:prstGeom>
              <a:solidFill>
                <a:schemeClr val="bg1"/>
              </a:solidFill>
              <a:ln w="12700">
                <a:solidFill>
                  <a:schemeClr val="tx1"/>
                </a:solidFill>
              </a:ln>
            </p:spPr>
            <p:txBody>
              <a:bodyPr wrap="square" rtlCol="0" anchor="ctr">
                <a:spAutoFit/>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9" name="连接符: 曲线 78">
                <a:extLst>
                  <a:ext uri="{FF2B5EF4-FFF2-40B4-BE49-F238E27FC236}">
                    <a16:creationId xmlns:a16="http://schemas.microsoft.com/office/drawing/2014/main" id="{0D21D239-2901-40EF-83F8-9AAC07E3364D}"/>
                  </a:ext>
                </a:extLst>
              </p:cNvPr>
              <p:cNvCxnSpPr>
                <a:cxnSpLocks/>
              </p:cNvCxnSpPr>
              <p:nvPr/>
            </p:nvCxnSpPr>
            <p:spPr>
              <a:xfrm rot="16200000" flipH="1">
                <a:off x="4181458" y="3534664"/>
                <a:ext cx="542706" cy="383448"/>
              </a:xfrm>
              <a:prstGeom prst="curvedConnector3">
                <a:avLst>
                  <a:gd name="adj1" fmla="val 50000"/>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80" name="Right Arrow 15">
                <a:extLst>
                  <a:ext uri="{FF2B5EF4-FFF2-40B4-BE49-F238E27FC236}">
                    <a16:creationId xmlns:a16="http://schemas.microsoft.com/office/drawing/2014/main" id="{20770731-2D34-444D-82D2-B8F574F68049}"/>
                  </a:ext>
                </a:extLst>
              </p:cNvPr>
              <p:cNvSpPr/>
              <p:nvPr/>
            </p:nvSpPr>
            <p:spPr>
              <a:xfrm rot="12622658">
                <a:off x="4345699" y="3916862"/>
                <a:ext cx="97747" cy="110426"/>
              </a:xfrm>
              <a:prstGeom prst="rightArrow">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TextBox 79">
                <a:extLst>
                  <a:ext uri="{FF2B5EF4-FFF2-40B4-BE49-F238E27FC236}">
                    <a16:creationId xmlns:a16="http://schemas.microsoft.com/office/drawing/2014/main" id="{EE2C862A-FB91-43BF-94E9-F056C2DC2795}"/>
                  </a:ext>
                </a:extLst>
              </p:cNvPr>
              <p:cNvSpPr txBox="1"/>
              <p:nvPr/>
            </p:nvSpPr>
            <p:spPr>
              <a:xfrm>
                <a:off x="4318635" y="4286270"/>
                <a:ext cx="1567797" cy="240499"/>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密钥安全区</a:t>
                </a:r>
                <a:endParaRPr lang="en-CN" sz="1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a:extLst>
                  <a:ext uri="{FF2B5EF4-FFF2-40B4-BE49-F238E27FC236}">
                    <a16:creationId xmlns:a16="http://schemas.microsoft.com/office/drawing/2014/main" id="{F7A286E2-871E-44E9-BFA0-FFD05C9FE657}"/>
                  </a:ext>
                </a:extLst>
              </p:cNvPr>
              <p:cNvSpPr txBox="1"/>
              <p:nvPr/>
            </p:nvSpPr>
            <p:spPr>
              <a:xfrm>
                <a:off x="2268177" y="3291824"/>
                <a:ext cx="974717" cy="371680"/>
              </a:xfrm>
              <a:prstGeom prst="rect">
                <a:avLst/>
              </a:prstGeom>
              <a:noFill/>
            </p:spPr>
            <p:txBody>
              <a:bodyPr wrap="square">
                <a:spAutoFit/>
              </a:bodyPr>
              <a:lstStyle/>
              <a:p>
                <a:pPr algn="ctr"/>
                <a:r>
                  <a:rPr lang="en-US" altLang="zh-CN"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nonce</a:t>
                </a:r>
              </a:p>
              <a:p>
                <a:pPr algn="ctr"/>
                <a:r>
                  <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检查</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文本框 82">
                <a:extLst>
                  <a:ext uri="{FF2B5EF4-FFF2-40B4-BE49-F238E27FC236}">
                    <a16:creationId xmlns:a16="http://schemas.microsoft.com/office/drawing/2014/main" id="{AA081A7F-E62C-4C16-9EF6-1D083F0A9F08}"/>
                  </a:ext>
                </a:extLst>
              </p:cNvPr>
              <p:cNvSpPr txBox="1"/>
              <p:nvPr/>
            </p:nvSpPr>
            <p:spPr>
              <a:xfrm>
                <a:off x="2221760" y="3980091"/>
                <a:ext cx="1121177" cy="218636"/>
              </a:xfrm>
              <a:prstGeom prst="rect">
                <a:avLst/>
              </a:prstGeom>
              <a:noFill/>
            </p:spPr>
            <p:txBody>
              <a:bodyPr wrap="square">
                <a:spAutoFit/>
              </a:bodyPr>
              <a:lstStyle/>
              <a:p>
                <a:pPr algn="ctr"/>
                <a:r>
                  <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密钥生成</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文本框 83">
                <a:extLst>
                  <a:ext uri="{FF2B5EF4-FFF2-40B4-BE49-F238E27FC236}">
                    <a16:creationId xmlns:a16="http://schemas.microsoft.com/office/drawing/2014/main" id="{439794BE-AE94-4C36-A570-B5516A4EBA77}"/>
                  </a:ext>
                </a:extLst>
              </p:cNvPr>
              <p:cNvSpPr txBox="1"/>
              <p:nvPr/>
            </p:nvSpPr>
            <p:spPr>
              <a:xfrm>
                <a:off x="5766549" y="3999742"/>
                <a:ext cx="1108495" cy="218636"/>
              </a:xfrm>
              <a:prstGeom prst="rect">
                <a:avLst/>
              </a:prstGeom>
              <a:noFill/>
            </p:spPr>
            <p:txBody>
              <a:bodyPr wrap="square">
                <a:spAutoFit/>
              </a:bodyPr>
              <a:lstStyle/>
              <a:p>
                <a:pPr algn="ctr"/>
                <a:r>
                  <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掩码生成</a:t>
                </a: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0" name="文本框 29">
              <a:extLst>
                <a:ext uri="{FF2B5EF4-FFF2-40B4-BE49-F238E27FC236}">
                  <a16:creationId xmlns:a16="http://schemas.microsoft.com/office/drawing/2014/main" id="{21D83AD6-C998-49FF-9D51-CB404D43F0CA}"/>
                </a:ext>
              </a:extLst>
            </p:cNvPr>
            <p:cNvSpPr txBox="1"/>
            <p:nvPr/>
          </p:nvSpPr>
          <p:spPr>
            <a:xfrm>
              <a:off x="3239432" y="4040618"/>
              <a:ext cx="1127877" cy="292388"/>
            </a:xfrm>
            <a:prstGeom prst="rect">
              <a:avLst/>
            </a:prstGeom>
            <a:noFill/>
          </p:spPr>
          <p:txBody>
            <a:bodyPr wrap="square">
              <a:spAutoFit/>
            </a:bodyPr>
            <a:lstStyle/>
            <a:p>
              <a:pPr algn="ctr"/>
              <a:r>
                <a:rPr lang="zh-CN" altLang="en-US" sz="1300" dirty="0">
                  <a:latin typeface="Times New Roman" panose="02020603050405020304" pitchFamily="18" charset="0"/>
                  <a:ea typeface="宋体" panose="02010600030101010101" pitchFamily="2" charset="-122"/>
                  <a:cs typeface="Times New Roman" panose="02020603050405020304" pitchFamily="18" charset="0"/>
                </a:rPr>
                <a:t>加密密钥</a:t>
              </a:r>
              <a:r>
                <a:rPr lang="en-US" altLang="zh-CN" sz="1300" dirty="0">
                  <a:latin typeface="Times New Roman" panose="02020603050405020304" pitchFamily="18" charset="0"/>
                  <a:ea typeface="宋体" panose="02010600030101010101" pitchFamily="2" charset="-122"/>
                  <a:cs typeface="Times New Roman" panose="02020603050405020304" pitchFamily="18" charset="0"/>
                </a:rPr>
                <a:t>Key</a:t>
              </a:r>
              <a:endParaRPr lang="zh-CN" altLang="en-US" sz="13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6FFDCF86-6235-4275-9809-2F6C2459733C}"/>
                </a:ext>
              </a:extLst>
            </p:cNvPr>
            <p:cNvSpPr txBox="1"/>
            <p:nvPr/>
          </p:nvSpPr>
          <p:spPr>
            <a:xfrm>
              <a:off x="3284932" y="3452083"/>
              <a:ext cx="1038126" cy="292388"/>
            </a:xfrm>
            <a:prstGeom prst="rect">
              <a:avLst/>
            </a:prstGeom>
            <a:noFill/>
          </p:spPr>
          <p:txBody>
            <a:bodyPr wrap="square">
              <a:spAutoFit/>
            </a:bodyPr>
            <a:lstStyle/>
            <a:p>
              <a:pPr algn="ctr"/>
              <a:r>
                <a:rPr lang="zh-CN" altLang="en-US" sz="1300" dirty="0">
                  <a:latin typeface="Times New Roman" panose="02020603050405020304" pitchFamily="18" charset="0"/>
                  <a:ea typeface="宋体" panose="02010600030101010101" pitchFamily="2" charset="-122"/>
                  <a:cs typeface="Times New Roman" panose="02020603050405020304" pitchFamily="18" charset="0"/>
                </a:rPr>
                <a:t>解密指纹</a:t>
              </a:r>
              <a:r>
                <a:rPr lang="en-US" altLang="zh-CN" sz="1300" dirty="0" err="1">
                  <a:latin typeface="Times New Roman" panose="02020603050405020304" pitchFamily="18" charset="0"/>
                  <a:ea typeface="宋体" panose="02010600030101010101" pitchFamily="2" charset="-122"/>
                  <a:cs typeface="Times New Roman" panose="02020603050405020304" pitchFamily="18" charset="0"/>
                </a:rPr>
                <a:t>Fp</a:t>
              </a:r>
              <a:endParaRPr lang="zh-CN" altLang="en-US" sz="13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72755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29DD465-634A-AF4D-8C39-913E56CE7F2A}"/>
              </a:ext>
            </a:extLst>
          </p:cNvPr>
          <p:cNvGrpSpPr/>
          <p:nvPr/>
        </p:nvGrpSpPr>
        <p:grpSpPr>
          <a:xfrm>
            <a:off x="1732021" y="2010085"/>
            <a:ext cx="8497168" cy="2213766"/>
            <a:chOff x="1732021" y="2010085"/>
            <a:chExt cx="8497168" cy="2213766"/>
          </a:xfrm>
        </p:grpSpPr>
        <p:sp>
          <p:nvSpPr>
            <p:cNvPr id="34" name="矩形 1">
              <a:extLst>
                <a:ext uri="{FF2B5EF4-FFF2-40B4-BE49-F238E27FC236}">
                  <a16:creationId xmlns:a16="http://schemas.microsoft.com/office/drawing/2014/main" id="{2556F288-0506-C14C-817A-AC2D04651D14}"/>
                </a:ext>
              </a:extLst>
            </p:cNvPr>
            <p:cNvSpPr/>
            <p:nvPr/>
          </p:nvSpPr>
          <p:spPr>
            <a:xfrm>
              <a:off x="6607610" y="2402680"/>
              <a:ext cx="3515798" cy="15940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6834728" y="3504001"/>
              <a:ext cx="1024505" cy="3456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签名验证</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6652799" y="2010085"/>
              <a:ext cx="1744266"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云服务端</a:t>
              </a:r>
            </a:p>
          </p:txBody>
        </p:sp>
        <p:sp>
          <p:nvSpPr>
            <p:cNvPr id="2" name="矩形 1">
              <a:extLst>
                <a:ext uri="{FF2B5EF4-FFF2-40B4-BE49-F238E27FC236}">
                  <a16:creationId xmlns:a16="http://schemas.microsoft.com/office/drawing/2014/main" id="{3909F47A-98AB-4239-8113-0DAFFA044728}"/>
                </a:ext>
              </a:extLst>
            </p:cNvPr>
            <p:cNvSpPr/>
            <p:nvPr/>
          </p:nvSpPr>
          <p:spPr>
            <a:xfrm>
              <a:off x="1732021" y="2586863"/>
              <a:ext cx="3515797" cy="141439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778478" y="3194687"/>
              <a:ext cx="858196" cy="4686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明文块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2716042" y="3196407"/>
              <a:ext cx="420666" cy="46518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003" y="3273709"/>
              <a:ext cx="312106" cy="312106"/>
            </a:xfrm>
            <a:prstGeom prst="rect">
              <a:avLst/>
            </a:prstGeom>
          </p:spPr>
        </p:pic>
        <p:sp>
          <p:nvSpPr>
            <p:cNvPr id="47" name="Can 46">
              <a:extLst>
                <a:ext uri="{FF2B5EF4-FFF2-40B4-BE49-F238E27FC236}">
                  <a16:creationId xmlns:a16="http://schemas.microsoft.com/office/drawing/2014/main" id="{995DBA42-FC24-DA40-BC09-4E5AC555BA9C}"/>
                </a:ext>
              </a:extLst>
            </p:cNvPr>
            <p:cNvSpPr/>
            <p:nvPr/>
          </p:nvSpPr>
          <p:spPr>
            <a:xfrm>
              <a:off x="8970912" y="2660541"/>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8970332" y="3058234"/>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409619" y="2865776"/>
              <a:ext cx="819570" cy="646331"/>
            </a:xfrm>
            <a:prstGeom prst="rect">
              <a:avLst/>
            </a:prstGeom>
            <a:noFill/>
          </p:spPr>
          <p:txBody>
            <a:bodyPr wrap="square" rtlCol="0">
              <a:spAutoFit/>
            </a:bodyPr>
            <a:lstStyle/>
            <a:p>
              <a:pPr algn="ctr"/>
              <a:r>
                <a:rPr lang="zh-CN" altLang="en-CN" dirty="0">
                  <a:latin typeface="Times New Roman" panose="02020603050405020304" pitchFamily="18" charset="0"/>
                  <a:ea typeface="宋体" panose="02010600030101010101" pitchFamily="2" charset="-122"/>
                  <a:cs typeface="Times New Roman" panose="02020603050405020304" pitchFamily="18" charset="0"/>
                </a:rPr>
                <a:t>物理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8970332" y="3469575"/>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705697" y="301563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7346981" y="3350849"/>
              <a:ext cx="0" cy="153152"/>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9189" y="2670659"/>
              <a:ext cx="312106" cy="312106"/>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1695" y="3046392"/>
              <a:ext cx="309600" cy="3096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2703" y="3469575"/>
              <a:ext cx="312106" cy="312106"/>
            </a:xfrm>
            <a:prstGeom prst="rect">
              <a:avLst/>
            </a:prstGeom>
          </p:spPr>
        </p:pic>
        <p:sp>
          <p:nvSpPr>
            <p:cNvPr id="45" name="矩形 37">
              <a:extLst>
                <a:ext uri="{FF2B5EF4-FFF2-40B4-BE49-F238E27FC236}">
                  <a16:creationId xmlns:a16="http://schemas.microsoft.com/office/drawing/2014/main" id="{7705F94F-E413-4F7D-A725-C569252519D5}"/>
                </a:ext>
              </a:extLst>
            </p:cNvPr>
            <p:cNvSpPr/>
            <p:nvPr/>
          </p:nvSpPr>
          <p:spPr>
            <a:xfrm>
              <a:off x="3419090" y="2966001"/>
              <a:ext cx="1607811" cy="96546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37">
              <a:extLst>
                <a:ext uri="{FF2B5EF4-FFF2-40B4-BE49-F238E27FC236}">
                  <a16:creationId xmlns:a16="http://schemas.microsoft.com/office/drawing/2014/main" id="{1D697767-D163-4E27-8409-935692157830}"/>
                </a:ext>
              </a:extLst>
            </p:cNvPr>
            <p:cNvSpPr/>
            <p:nvPr/>
          </p:nvSpPr>
          <p:spPr>
            <a:xfrm>
              <a:off x="3773634" y="3046343"/>
              <a:ext cx="994657" cy="2943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PoW</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a:t>
              </a:r>
            </a:p>
          </p:txBody>
        </p:sp>
        <p:sp>
          <p:nvSpPr>
            <p:cNvPr id="50" name="矩形 37">
              <a:extLst>
                <a:ext uri="{FF2B5EF4-FFF2-40B4-BE49-F238E27FC236}">
                  <a16:creationId xmlns:a16="http://schemas.microsoft.com/office/drawing/2014/main" id="{F99C6020-3E42-4D28-9E7B-AFC2F2D3EEDA}"/>
                </a:ext>
              </a:extLst>
            </p:cNvPr>
            <p:cNvSpPr/>
            <p:nvPr/>
          </p:nvSpPr>
          <p:spPr>
            <a:xfrm>
              <a:off x="3511450" y="3438556"/>
              <a:ext cx="515548"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矩形 37">
              <a:extLst>
                <a:ext uri="{FF2B5EF4-FFF2-40B4-BE49-F238E27FC236}">
                  <a16:creationId xmlns:a16="http://schemas.microsoft.com/office/drawing/2014/main" id="{C336C25F-F372-41D8-AF51-1DC8B3F61608}"/>
                </a:ext>
              </a:extLst>
            </p:cNvPr>
            <p:cNvSpPr/>
            <p:nvPr/>
          </p:nvSpPr>
          <p:spPr>
            <a:xfrm>
              <a:off x="4526948" y="3438760"/>
              <a:ext cx="388134"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Sig</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A6931C0-BDD7-4EAF-8EDF-71E575BA034B}"/>
                </a:ext>
              </a:extLst>
            </p:cNvPr>
            <p:cNvCxnSpPr>
              <a:cxnSpLocks/>
            </p:cNvCxnSpPr>
            <p:nvPr/>
          </p:nvCxnSpPr>
          <p:spPr>
            <a:xfrm>
              <a:off x="4026998" y="3661590"/>
              <a:ext cx="499950" cy="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6">
              <a:extLst>
                <a:ext uri="{FF2B5EF4-FFF2-40B4-BE49-F238E27FC236}">
                  <a16:creationId xmlns:a16="http://schemas.microsoft.com/office/drawing/2014/main" id="{63EB2427-9747-4360-851B-82CD19271B43}"/>
                </a:ext>
              </a:extLst>
            </p:cNvPr>
            <p:cNvCxnSpPr>
              <a:cxnSpLocks/>
            </p:cNvCxnSpPr>
            <p:nvPr/>
          </p:nvCxnSpPr>
          <p:spPr>
            <a:xfrm>
              <a:off x="4257374" y="3343587"/>
              <a:ext cx="885" cy="30348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CC8C7D3F-CE17-4834-8B96-1756177A78C2}"/>
                </a:ext>
              </a:extLst>
            </p:cNvPr>
            <p:cNvSpPr/>
            <p:nvPr/>
          </p:nvSpPr>
          <p:spPr>
            <a:xfrm>
              <a:off x="8155371" y="2462970"/>
              <a:ext cx="475709" cy="14809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重复数据删除</a:t>
              </a:r>
            </a:p>
          </p:txBody>
        </p:sp>
        <p:sp>
          <p:nvSpPr>
            <p:cNvPr id="58" name="Right Arrow 83">
              <a:extLst>
                <a:ext uri="{FF2B5EF4-FFF2-40B4-BE49-F238E27FC236}">
                  <a16:creationId xmlns:a16="http://schemas.microsoft.com/office/drawing/2014/main" id="{18B41A1D-4713-45BF-BAA5-BD8ACD50ABDD}"/>
                </a:ext>
              </a:extLst>
            </p:cNvPr>
            <p:cNvSpPr/>
            <p:nvPr/>
          </p:nvSpPr>
          <p:spPr>
            <a:xfrm>
              <a:off x="7903688" y="3469575"/>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3095529" y="2628300"/>
              <a:ext cx="2254932" cy="369332"/>
            </a:xfrm>
            <a:prstGeom prst="rect">
              <a:avLst/>
            </a:prstGeom>
            <a:noFill/>
          </p:spPr>
          <p:txBody>
            <a:bodyPr wrap="squar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所有权证明安全区</a:t>
              </a:r>
              <a:endParaRPr lang="en-CN" altLang="zh-CN"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0" name="Straight Arrow Connector 6">
              <a:extLst>
                <a:ext uri="{FF2B5EF4-FFF2-40B4-BE49-F238E27FC236}">
                  <a16:creationId xmlns:a16="http://schemas.microsoft.com/office/drawing/2014/main" id="{1DCF2970-916C-4A4F-8455-D6F06B3FDE31}"/>
                </a:ext>
              </a:extLst>
            </p:cNvPr>
            <p:cNvCxnSpPr>
              <a:cxnSpLocks/>
            </p:cNvCxnSpPr>
            <p:nvPr/>
          </p:nvCxnSpPr>
          <p:spPr>
            <a:xfrm>
              <a:off x="3136708" y="3417160"/>
              <a:ext cx="28113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DAE3E3FA-4D4E-4C0E-B147-F27F53A67821}"/>
                </a:ext>
              </a:extLst>
            </p:cNvPr>
            <p:cNvSpPr txBox="1"/>
            <p:nvPr/>
          </p:nvSpPr>
          <p:spPr>
            <a:xfrm>
              <a:off x="2918147" y="2137931"/>
              <a:ext cx="1274126" cy="400110"/>
            </a:xfrm>
            <a:prstGeom prst="rect">
              <a:avLst/>
            </a:prstGeom>
            <a:noFill/>
          </p:spPr>
          <p:txBody>
            <a:bodyPr wrap="square" rtlCol="0">
              <a:spAutoFit/>
            </a:bodyPr>
            <a:lstStyle/>
            <a:p>
              <a:pPr algn="ct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客户端</a:t>
              </a:r>
            </a:p>
          </p:txBody>
        </p:sp>
        <p:sp>
          <p:nvSpPr>
            <p:cNvPr id="64" name="矩形 37">
              <a:extLst>
                <a:ext uri="{FF2B5EF4-FFF2-40B4-BE49-F238E27FC236}">
                  <a16:creationId xmlns:a16="http://schemas.microsoft.com/office/drawing/2014/main" id="{B225EF73-C4DE-E446-8EB3-E0883CBF78D7}"/>
                </a:ext>
              </a:extLst>
            </p:cNvPr>
            <p:cNvSpPr/>
            <p:nvPr/>
          </p:nvSpPr>
          <p:spPr>
            <a:xfrm>
              <a:off x="6834728" y="3031074"/>
              <a:ext cx="1024505" cy="2943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PoW</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密钥</a:t>
              </a:r>
            </a:p>
          </p:txBody>
        </p:sp>
        <p:cxnSp>
          <p:nvCxnSpPr>
            <p:cNvPr id="65" name="直接箭头连接符 12">
              <a:extLst>
                <a:ext uri="{FF2B5EF4-FFF2-40B4-BE49-F238E27FC236}">
                  <a16:creationId xmlns:a16="http://schemas.microsoft.com/office/drawing/2014/main" id="{18BBE916-3D25-BA44-B6D0-E7C8193EBD2C}"/>
                </a:ext>
              </a:extLst>
            </p:cNvPr>
            <p:cNvCxnSpPr>
              <a:cxnSpLocks/>
              <a:endCxn id="38" idx="1"/>
            </p:cNvCxnSpPr>
            <p:nvPr/>
          </p:nvCxnSpPr>
          <p:spPr>
            <a:xfrm flipV="1">
              <a:off x="5031242" y="3676826"/>
              <a:ext cx="1803486" cy="1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2">
              <a:extLst>
                <a:ext uri="{FF2B5EF4-FFF2-40B4-BE49-F238E27FC236}">
                  <a16:creationId xmlns:a16="http://schemas.microsoft.com/office/drawing/2014/main" id="{C008F39A-AD6A-3A46-A611-38C1F20B2D3B}"/>
                </a:ext>
              </a:extLst>
            </p:cNvPr>
            <p:cNvCxnSpPr>
              <a:cxnSpLocks/>
            </p:cNvCxnSpPr>
            <p:nvPr/>
          </p:nvCxnSpPr>
          <p:spPr>
            <a:xfrm>
              <a:off x="5247819" y="2748931"/>
              <a:ext cx="2907552" cy="16274"/>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58">
              <a:extLst>
                <a:ext uri="{FF2B5EF4-FFF2-40B4-BE49-F238E27FC236}">
                  <a16:creationId xmlns:a16="http://schemas.microsoft.com/office/drawing/2014/main" id="{9559B498-01B6-0A40-A7B3-0BA6E8774D2C}"/>
                </a:ext>
              </a:extLst>
            </p:cNvPr>
            <p:cNvSpPr txBox="1"/>
            <p:nvPr/>
          </p:nvSpPr>
          <p:spPr>
            <a:xfrm>
              <a:off x="5293007" y="2188723"/>
              <a:ext cx="1356650" cy="584775"/>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传输非重复密文块</a:t>
              </a:r>
              <a:endParaRPr lang="en-CN"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8" name="直接箭头连接符 12">
              <a:extLst>
                <a:ext uri="{FF2B5EF4-FFF2-40B4-BE49-F238E27FC236}">
                  <a16:creationId xmlns:a16="http://schemas.microsoft.com/office/drawing/2014/main" id="{A6F9DD09-133C-1F41-919E-17D1604618D1}"/>
                </a:ext>
              </a:extLst>
            </p:cNvPr>
            <p:cNvCxnSpPr>
              <a:cxnSpLocks/>
              <a:endCxn id="64" idx="1"/>
            </p:cNvCxnSpPr>
            <p:nvPr/>
          </p:nvCxnSpPr>
          <p:spPr>
            <a:xfrm flipV="1">
              <a:off x="4775344" y="3178262"/>
              <a:ext cx="2059384" cy="10680"/>
            </a:xfrm>
            <a:prstGeom prst="straightConnector1">
              <a:avLst/>
            </a:prstGeom>
            <a:ln w="1905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58">
              <a:extLst>
                <a:ext uri="{FF2B5EF4-FFF2-40B4-BE49-F238E27FC236}">
                  <a16:creationId xmlns:a16="http://schemas.microsoft.com/office/drawing/2014/main" id="{4193DD34-97F4-EA41-942B-63ACF7FB8ECF}"/>
                </a:ext>
              </a:extLst>
            </p:cNvPr>
            <p:cNvSpPr txBox="1"/>
            <p:nvPr/>
          </p:nvSpPr>
          <p:spPr>
            <a:xfrm>
              <a:off x="5120262" y="2894129"/>
              <a:ext cx="1677158" cy="584775"/>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密钥协商</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（初始化阶段）</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文本框 58">
              <a:extLst>
                <a:ext uri="{FF2B5EF4-FFF2-40B4-BE49-F238E27FC236}">
                  <a16:creationId xmlns:a16="http://schemas.microsoft.com/office/drawing/2014/main" id="{A9C24E1E-30BD-C242-95E0-45A7B2E1626A}"/>
                </a:ext>
              </a:extLst>
            </p:cNvPr>
            <p:cNvSpPr txBox="1"/>
            <p:nvPr/>
          </p:nvSpPr>
          <p:spPr>
            <a:xfrm>
              <a:off x="5281322" y="3639076"/>
              <a:ext cx="1356650" cy="584775"/>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传输</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(C)||Sig</a:t>
              </a:r>
              <a:endParaRPr lang="en-CN"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0054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9DC887B-6C6A-3A4D-8F9A-04B39031A1F9}"/>
              </a:ext>
            </a:extLst>
          </p:cNvPr>
          <p:cNvGrpSpPr/>
          <p:nvPr/>
        </p:nvGrpSpPr>
        <p:grpSpPr>
          <a:xfrm>
            <a:off x="1732021" y="2175934"/>
            <a:ext cx="7707947" cy="1898477"/>
            <a:chOff x="1732021" y="2175934"/>
            <a:chExt cx="7707947" cy="1898477"/>
          </a:xfrm>
        </p:grpSpPr>
        <p:sp>
          <p:nvSpPr>
            <p:cNvPr id="34" name="矩形 1">
              <a:extLst>
                <a:ext uri="{FF2B5EF4-FFF2-40B4-BE49-F238E27FC236}">
                  <a16:creationId xmlns:a16="http://schemas.microsoft.com/office/drawing/2014/main" id="{2556F288-0506-C14C-817A-AC2D04651D14}"/>
                </a:ext>
              </a:extLst>
            </p:cNvPr>
            <p:cNvSpPr/>
            <p:nvPr/>
          </p:nvSpPr>
          <p:spPr>
            <a:xfrm>
              <a:off x="6607610" y="2577790"/>
              <a:ext cx="2726513" cy="141916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6873912" y="3496983"/>
              <a:ext cx="1024505" cy="3456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签名验证</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7308978" y="2181103"/>
              <a:ext cx="1744266" cy="400152"/>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云服务端</a:t>
              </a:r>
            </a:p>
          </p:txBody>
        </p:sp>
        <p:sp>
          <p:nvSpPr>
            <p:cNvPr id="2" name="矩形 1">
              <a:extLst>
                <a:ext uri="{FF2B5EF4-FFF2-40B4-BE49-F238E27FC236}">
                  <a16:creationId xmlns:a16="http://schemas.microsoft.com/office/drawing/2014/main" id="{3909F47A-98AB-4239-8113-0DAFFA044728}"/>
                </a:ext>
              </a:extLst>
            </p:cNvPr>
            <p:cNvSpPr/>
            <p:nvPr/>
          </p:nvSpPr>
          <p:spPr>
            <a:xfrm>
              <a:off x="1732021" y="2586924"/>
              <a:ext cx="3515797" cy="1414547"/>
            </a:xfrm>
            <a:prstGeom prst="rect">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778478" y="3194812"/>
              <a:ext cx="858196" cy="468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明文块</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2716042" y="3196532"/>
              <a:ext cx="420666" cy="465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003" y="3273843"/>
              <a:ext cx="312106" cy="312139"/>
            </a:xfrm>
            <a:prstGeom prst="rect">
              <a:avLst/>
            </a:prstGeom>
          </p:spPr>
        </p:pic>
        <p:sp>
          <p:nvSpPr>
            <p:cNvPr id="47" name="Can 46">
              <a:extLst>
                <a:ext uri="{FF2B5EF4-FFF2-40B4-BE49-F238E27FC236}">
                  <a16:creationId xmlns:a16="http://schemas.microsoft.com/office/drawing/2014/main" id="{995DBA42-FC24-DA40-BC09-4E5AC555BA9C}"/>
                </a:ext>
              </a:extLst>
            </p:cNvPr>
            <p:cNvSpPr/>
            <p:nvPr/>
          </p:nvSpPr>
          <p:spPr>
            <a:xfrm>
              <a:off x="8181691" y="2772686"/>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8181111" y="3170421"/>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8620398" y="2977942"/>
              <a:ext cx="819570" cy="646399"/>
            </a:xfrm>
            <a:prstGeom prst="rect">
              <a:avLst/>
            </a:prstGeom>
            <a:noFill/>
          </p:spPr>
          <p:txBody>
            <a:bodyPr wrap="square" rtlCol="0">
              <a:spAutoFit/>
            </a:bodyPr>
            <a:lstStyle/>
            <a:p>
              <a:pPr algn="ctr"/>
              <a:r>
                <a:rPr lang="zh-CN" altLang="en-CN" dirty="0">
                  <a:latin typeface="Times New Roman" panose="02020603050405020304" pitchFamily="18" charset="0"/>
                  <a:ea typeface="宋体" panose="02010600030101010101" pitchFamily="2" charset="-122"/>
                  <a:cs typeface="Times New Roman" panose="02020603050405020304" pitchFamily="18" charset="0"/>
                </a:rPr>
                <a:t>物理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8181111" y="3581805"/>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7885835" y="2725734"/>
              <a:ext cx="218179" cy="414543"/>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9968" y="2782805"/>
              <a:ext cx="312106" cy="312139"/>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474" y="3158578"/>
              <a:ext cx="309600" cy="309633"/>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3482" y="3581805"/>
              <a:ext cx="312106" cy="312139"/>
            </a:xfrm>
            <a:prstGeom prst="rect">
              <a:avLst/>
            </a:prstGeom>
          </p:spPr>
        </p:pic>
        <p:sp>
          <p:nvSpPr>
            <p:cNvPr id="45" name="矩形 37">
              <a:extLst>
                <a:ext uri="{FF2B5EF4-FFF2-40B4-BE49-F238E27FC236}">
                  <a16:creationId xmlns:a16="http://schemas.microsoft.com/office/drawing/2014/main" id="{7705F94F-E413-4F7D-A725-C569252519D5}"/>
                </a:ext>
              </a:extLst>
            </p:cNvPr>
            <p:cNvSpPr/>
            <p:nvPr/>
          </p:nvSpPr>
          <p:spPr>
            <a:xfrm>
              <a:off x="3419090" y="3131175"/>
              <a:ext cx="1607811" cy="6016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37">
              <a:extLst>
                <a:ext uri="{FF2B5EF4-FFF2-40B4-BE49-F238E27FC236}">
                  <a16:creationId xmlns:a16="http://schemas.microsoft.com/office/drawing/2014/main" id="{F99C6020-3E42-4D28-9E7B-AFC2F2D3EEDA}"/>
                </a:ext>
              </a:extLst>
            </p:cNvPr>
            <p:cNvSpPr/>
            <p:nvPr/>
          </p:nvSpPr>
          <p:spPr>
            <a:xfrm>
              <a:off x="3511450" y="3239829"/>
              <a:ext cx="515548" cy="41454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矩形 37">
              <a:extLst>
                <a:ext uri="{FF2B5EF4-FFF2-40B4-BE49-F238E27FC236}">
                  <a16:creationId xmlns:a16="http://schemas.microsoft.com/office/drawing/2014/main" id="{C336C25F-F372-41D8-AF51-1DC8B3F61608}"/>
                </a:ext>
              </a:extLst>
            </p:cNvPr>
            <p:cNvSpPr/>
            <p:nvPr/>
          </p:nvSpPr>
          <p:spPr>
            <a:xfrm>
              <a:off x="4526948" y="3240033"/>
              <a:ext cx="388134" cy="41454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Sig</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A6931C0-BDD7-4EAF-8EDF-71E575BA034B}"/>
                </a:ext>
              </a:extLst>
            </p:cNvPr>
            <p:cNvCxnSpPr>
              <a:cxnSpLocks/>
            </p:cNvCxnSpPr>
            <p:nvPr/>
          </p:nvCxnSpPr>
          <p:spPr>
            <a:xfrm>
              <a:off x="4026998" y="3462887"/>
              <a:ext cx="499950" cy="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ight Arrow 83">
              <a:extLst>
                <a:ext uri="{FF2B5EF4-FFF2-40B4-BE49-F238E27FC236}">
                  <a16:creationId xmlns:a16="http://schemas.microsoft.com/office/drawing/2014/main" id="{18B41A1D-4713-45BF-BAA5-BD8ACD50ABDD}"/>
                </a:ext>
              </a:extLst>
            </p:cNvPr>
            <p:cNvSpPr/>
            <p:nvPr/>
          </p:nvSpPr>
          <p:spPr>
            <a:xfrm rot="16200000">
              <a:off x="7275963" y="3157358"/>
              <a:ext cx="218179" cy="414543"/>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3098499" y="2728775"/>
              <a:ext cx="2254932" cy="369371"/>
            </a:xfrm>
            <a:prstGeom prst="rect">
              <a:avLst/>
            </a:prstGeom>
            <a:noFill/>
          </p:spPr>
          <p:txBody>
            <a:bodyPr wrap="squar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所有权证明安全区</a:t>
              </a:r>
              <a:endParaRPr lang="en-CN" altLang="zh-CN"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0" name="Straight Arrow Connector 6">
              <a:extLst>
                <a:ext uri="{FF2B5EF4-FFF2-40B4-BE49-F238E27FC236}">
                  <a16:creationId xmlns:a16="http://schemas.microsoft.com/office/drawing/2014/main" id="{1DCF2970-916C-4A4F-8455-D6F06B3FDE31}"/>
                </a:ext>
              </a:extLst>
            </p:cNvPr>
            <p:cNvCxnSpPr>
              <a:cxnSpLocks/>
            </p:cNvCxnSpPr>
            <p:nvPr/>
          </p:nvCxnSpPr>
          <p:spPr>
            <a:xfrm>
              <a:off x="3136708" y="3417309"/>
              <a:ext cx="28113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DAE3E3FA-4D4E-4C0E-B147-F27F53A67821}"/>
                </a:ext>
              </a:extLst>
            </p:cNvPr>
            <p:cNvSpPr txBox="1"/>
            <p:nvPr/>
          </p:nvSpPr>
          <p:spPr>
            <a:xfrm>
              <a:off x="2752872" y="2175934"/>
              <a:ext cx="1274126" cy="400152"/>
            </a:xfrm>
            <a:prstGeom prst="rect">
              <a:avLst/>
            </a:prstGeom>
            <a:noFill/>
          </p:spPr>
          <p:txBody>
            <a:bodyPr wrap="square" rtlCol="0">
              <a:spAutoFit/>
            </a:bodyPr>
            <a:lstStyle/>
            <a:p>
              <a:pPr algn="ct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客户端</a:t>
              </a:r>
            </a:p>
          </p:txBody>
        </p:sp>
        <p:cxnSp>
          <p:nvCxnSpPr>
            <p:cNvPr id="65" name="直接箭头连接符 12">
              <a:extLst>
                <a:ext uri="{FF2B5EF4-FFF2-40B4-BE49-F238E27FC236}">
                  <a16:creationId xmlns:a16="http://schemas.microsoft.com/office/drawing/2014/main" id="{18BBE916-3D25-BA44-B6D0-E7C8193EBD2C}"/>
                </a:ext>
              </a:extLst>
            </p:cNvPr>
            <p:cNvCxnSpPr>
              <a:cxnSpLocks/>
            </p:cNvCxnSpPr>
            <p:nvPr/>
          </p:nvCxnSpPr>
          <p:spPr>
            <a:xfrm flipV="1">
              <a:off x="5031242" y="3562973"/>
              <a:ext cx="1803486" cy="1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2">
              <a:extLst>
                <a:ext uri="{FF2B5EF4-FFF2-40B4-BE49-F238E27FC236}">
                  <a16:creationId xmlns:a16="http://schemas.microsoft.com/office/drawing/2014/main" id="{C008F39A-AD6A-3A46-A611-38C1F20B2D3B}"/>
                </a:ext>
              </a:extLst>
            </p:cNvPr>
            <p:cNvCxnSpPr>
              <a:cxnSpLocks/>
            </p:cNvCxnSpPr>
            <p:nvPr/>
          </p:nvCxnSpPr>
          <p:spPr>
            <a:xfrm>
              <a:off x="5228190" y="3128383"/>
              <a:ext cx="1706697" cy="579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58">
              <a:extLst>
                <a:ext uri="{FF2B5EF4-FFF2-40B4-BE49-F238E27FC236}">
                  <a16:creationId xmlns:a16="http://schemas.microsoft.com/office/drawing/2014/main" id="{9559B498-01B6-0A40-A7B3-0BA6E8774D2C}"/>
                </a:ext>
              </a:extLst>
            </p:cNvPr>
            <p:cNvSpPr txBox="1"/>
            <p:nvPr/>
          </p:nvSpPr>
          <p:spPr>
            <a:xfrm>
              <a:off x="5254756" y="2582087"/>
              <a:ext cx="1409782" cy="584775"/>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传输非重复密文块</a:t>
              </a:r>
              <a:endParaRPr lang="en-CN"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文本框 58">
              <a:extLst>
                <a:ext uri="{FF2B5EF4-FFF2-40B4-BE49-F238E27FC236}">
                  <a16:creationId xmlns:a16="http://schemas.microsoft.com/office/drawing/2014/main" id="{A9C24E1E-30BD-C242-95E0-45A7B2E1626A}"/>
                </a:ext>
              </a:extLst>
            </p:cNvPr>
            <p:cNvSpPr txBox="1"/>
            <p:nvPr/>
          </p:nvSpPr>
          <p:spPr>
            <a:xfrm>
              <a:off x="5288291" y="3489574"/>
              <a:ext cx="1356650" cy="584837"/>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传输</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(C)||Sig</a:t>
              </a:r>
              <a:endParaRPr lang="en-CN"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文本框 58">
              <a:extLst>
                <a:ext uri="{FF2B5EF4-FFF2-40B4-BE49-F238E27FC236}">
                  <a16:creationId xmlns:a16="http://schemas.microsoft.com/office/drawing/2014/main" id="{2C587E33-C885-CD47-AECB-45BFFA920448}"/>
                </a:ext>
              </a:extLst>
            </p:cNvPr>
            <p:cNvSpPr txBox="1"/>
            <p:nvPr/>
          </p:nvSpPr>
          <p:spPr>
            <a:xfrm>
              <a:off x="3575995" y="3131175"/>
              <a:ext cx="1356650" cy="338554"/>
            </a:xfrm>
            <a:prstGeom prst="rect">
              <a:avLst/>
            </a:prstGeom>
            <a:noFill/>
          </p:spPr>
          <p:txBody>
            <a:bodyPr wrap="square">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签名</a:t>
              </a:r>
              <a:endParaRPr lang="en-CN"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Group 3">
              <a:extLst>
                <a:ext uri="{FF2B5EF4-FFF2-40B4-BE49-F238E27FC236}">
                  <a16:creationId xmlns:a16="http://schemas.microsoft.com/office/drawing/2014/main" id="{6EB864FC-F03B-2F4A-A9A0-0A7088F4688D}"/>
                </a:ext>
              </a:extLst>
            </p:cNvPr>
            <p:cNvGrpSpPr/>
            <p:nvPr/>
          </p:nvGrpSpPr>
          <p:grpSpPr>
            <a:xfrm>
              <a:off x="6801164" y="2610627"/>
              <a:ext cx="1127100" cy="646331"/>
              <a:chOff x="4725536" y="4428670"/>
              <a:chExt cx="1127100" cy="646331"/>
            </a:xfrm>
          </p:grpSpPr>
          <p:sp>
            <p:nvSpPr>
              <p:cNvPr id="42" name="矩形 2">
                <a:extLst>
                  <a:ext uri="{FF2B5EF4-FFF2-40B4-BE49-F238E27FC236}">
                    <a16:creationId xmlns:a16="http://schemas.microsoft.com/office/drawing/2014/main" id="{312BC08B-DC5B-9040-82AF-43B66882F09E}"/>
                  </a:ext>
                </a:extLst>
              </p:cNvPr>
              <p:cNvSpPr/>
              <p:nvPr/>
            </p:nvSpPr>
            <p:spPr>
              <a:xfrm>
                <a:off x="4817019" y="4452899"/>
                <a:ext cx="931932" cy="59787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8DAC6BA7-78E8-A64A-9E82-C841E187743E}"/>
                  </a:ext>
                </a:extLst>
              </p:cNvPr>
              <p:cNvSpPr/>
              <p:nvPr/>
            </p:nvSpPr>
            <p:spPr>
              <a:xfrm>
                <a:off x="4725536" y="4428670"/>
                <a:ext cx="1127100" cy="646331"/>
              </a:xfrm>
              <a:prstGeom prst="rect">
                <a:avLst/>
              </a:prstGeom>
            </p:spPr>
            <p:txBody>
              <a:bodyPr wrap="square">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重复数据删除</a:t>
                </a:r>
              </a:p>
            </p:txBody>
          </p:sp>
        </p:grpSp>
      </p:grpSp>
    </p:spTree>
    <p:extLst>
      <p:ext uri="{BB962C8B-B14F-4D97-AF65-F5344CB8AC3E}">
        <p14:creationId xmlns:p14="http://schemas.microsoft.com/office/powerpoint/2010/main" val="8992033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26943</TotalTime>
  <Words>951</Words>
  <Application>Microsoft Office PowerPoint</Application>
  <PresentationFormat>宽屏</PresentationFormat>
  <Paragraphs>331</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等线 Light</vt:lpstr>
      <vt:lpstr>KaiTi</vt:lpstr>
      <vt:lpstr>KaiTi</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Zuoru YANG</dc:creator>
  <cp:lastModifiedBy>Yanjing Ren</cp:lastModifiedBy>
  <cp:revision>89</cp:revision>
  <cp:lastPrinted>2019-11-02T00:47:01Z</cp:lastPrinted>
  <dcterms:created xsi:type="dcterms:W3CDTF">2019-08-19T05:08:57Z</dcterms:created>
  <dcterms:modified xsi:type="dcterms:W3CDTF">2022-03-04T06:34:51Z</dcterms:modified>
</cp:coreProperties>
</file>